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12192000" cy="6858000"/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presProps" Target="presProps.xml" /><Relationship Id="rId16" Type="http://schemas.openxmlformats.org/officeDocument/2006/relationships/tableStyles" Target="tableStyles.xml" /><Relationship Id="rId17" Type="http://schemas.openxmlformats.org/officeDocument/2006/relationships/viewProps" Target="viewProps.xml" 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 userDrawn="1">
            <p:ph type="ctrTitle"/>
          </p:nvPr>
        </p:nvSpPr>
        <p:spPr bwMode="auto">
          <a:xfrm>
            <a:off x="1070367" y="3140967"/>
            <a:ext cx="9994346" cy="115212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 userDrawn="1">
            <p:ph type="subTitle" idx="1"/>
          </p:nvPr>
        </p:nvSpPr>
        <p:spPr bwMode="auto">
          <a:xfrm>
            <a:off x="2043473" y="4437111"/>
            <a:ext cx="8081653" cy="1008111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15" name="Дата 1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16" name="Нижний колонтитул 1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  <p:grpSp>
        <p:nvGrpSpPr>
          <p:cNvPr id="313" name="Группа 312"/>
          <p:cNvGrpSpPr/>
          <p:nvPr userDrawn="1"/>
        </p:nvGrpSpPr>
        <p:grpSpPr bwMode="auto">
          <a:xfrm>
            <a:off x="-22006" y="-7442"/>
            <a:ext cx="12214008" cy="1742779"/>
            <a:chOff x="5534481" y="2204917"/>
            <a:chExt cx="5756459" cy="1155514"/>
          </a:xfrm>
        </p:grpSpPr>
        <p:grpSp>
          <p:nvGrpSpPr>
            <p:cNvPr id="383" name="Группа 382"/>
            <p:cNvGrpSpPr/>
            <p:nvPr userDrawn="1"/>
          </p:nvGrpSpPr>
          <p:grpSpPr bwMode="auto">
            <a:xfrm>
              <a:off x="10137289" y="2208431"/>
              <a:ext cx="1153652" cy="1152000"/>
              <a:chOff x="8985289" y="2208431"/>
              <a:chExt cx="1153652" cy="1152000"/>
            </a:xfrm>
          </p:grpSpPr>
          <p:sp>
            <p:nvSpPr>
              <p:cNvPr id="432" name="Прямоугольник 431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</p:sp>
          <p:grpSp>
            <p:nvGrpSpPr>
              <p:cNvPr id="433" name="Группа 432"/>
              <p:cNvGrpSpPr/>
              <p:nvPr userDrawn="1"/>
            </p:nvGrpSpPr>
            <p:grpSpPr bwMode="auto">
              <a:xfrm>
                <a:off x="8985289" y="2208431"/>
                <a:ext cx="1153652" cy="1152000"/>
                <a:chOff x="8985289" y="2208431"/>
                <a:chExt cx="1153652" cy="1152000"/>
              </a:xfrm>
            </p:grpSpPr>
            <p:sp>
              <p:nvSpPr>
                <p:cNvPr id="434" name="Прямоугольник 433"/>
                <p:cNvSpPr/>
                <p:nvPr userDrawn="1"/>
              </p:nvSpPr>
              <p:spPr bwMode="auto">
                <a:xfrm>
                  <a:off x="898528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435" name="Прямоугольник 434"/>
                <p:cNvSpPr/>
                <p:nvPr userDrawn="1"/>
              </p:nvSpPr>
              <p:spPr bwMode="auto">
                <a:xfrm>
                  <a:off x="9367467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60000"/>
                  </a:schemeClr>
                </a:solidFill>
                <a:ln>
                  <a:noFill/>
                </a:ln>
              </p:spPr>
            </p:sp>
            <p:sp>
              <p:nvSpPr>
                <p:cNvPr id="436" name="Прямоугольник 435"/>
                <p:cNvSpPr/>
                <p:nvPr userDrawn="1"/>
              </p:nvSpPr>
              <p:spPr bwMode="auto">
                <a:xfrm>
                  <a:off x="9750410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437" name="Прямоугольник 436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438" name="Прямоугольник 437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439" name="Прямоугольник 438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440" name="Прямоугольник 439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441" name="Прямоугольник 440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442" name="Прямоугольник 441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384" name="Группа 383"/>
            <p:cNvGrpSpPr/>
            <p:nvPr userDrawn="1"/>
          </p:nvGrpSpPr>
          <p:grpSpPr bwMode="auto">
            <a:xfrm>
              <a:off x="8985885" y="2204917"/>
              <a:ext cx="1153056" cy="1152000"/>
              <a:chOff x="8985885" y="2208431"/>
              <a:chExt cx="1153056" cy="1152000"/>
            </a:xfrm>
          </p:grpSpPr>
          <p:sp>
            <p:nvSpPr>
              <p:cNvPr id="421" name="Прямоугольник 420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</p:sp>
          <p:grpSp>
            <p:nvGrpSpPr>
              <p:cNvPr id="422" name="Группа 421"/>
              <p:cNvGrpSpPr/>
              <p:nvPr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423" name="Прямоугольник 422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424" name="Прямоугольник 423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n>
                  <a:noFill/>
                </a:ln>
              </p:spPr>
            </p:sp>
            <p:sp>
              <p:nvSpPr>
                <p:cNvPr id="425" name="Прямоугольник 424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426" name="Прямоугольник 425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427" name="Прямоугольник 426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428" name="Прямоугольник 427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429" name="Прямоугольник 428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430" name="Прямоугольник 429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431" name="Прямоугольник 430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385" name="Группа 384"/>
            <p:cNvGrpSpPr/>
            <p:nvPr userDrawn="1"/>
          </p:nvGrpSpPr>
          <p:grpSpPr bwMode="auto">
            <a:xfrm>
              <a:off x="7832827" y="2208431"/>
              <a:ext cx="1156531" cy="1152000"/>
              <a:chOff x="8985885" y="2208431"/>
              <a:chExt cx="1156531" cy="1152000"/>
            </a:xfrm>
          </p:grpSpPr>
          <p:sp>
            <p:nvSpPr>
              <p:cNvPr id="410" name="Прямоугольник 409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411" name="Группа 410"/>
              <p:cNvGrpSpPr/>
              <p:nvPr userDrawn="1"/>
            </p:nvGrpSpPr>
            <p:grpSpPr bwMode="auto">
              <a:xfrm>
                <a:off x="8988763" y="2208431"/>
                <a:ext cx="1153652" cy="1152000"/>
                <a:chOff x="8988763" y="2208431"/>
                <a:chExt cx="1153652" cy="1152000"/>
              </a:xfrm>
            </p:grpSpPr>
            <p:sp>
              <p:nvSpPr>
                <p:cNvPr id="412" name="Прямоугольник 411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</p:spPr>
            </p:sp>
            <p:sp>
              <p:nvSpPr>
                <p:cNvPr id="413" name="Прямоугольник 412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62000"/>
                  </a:schemeClr>
                </a:solidFill>
                <a:ln>
                  <a:noFill/>
                </a:ln>
              </p:spPr>
            </p:sp>
            <p:sp>
              <p:nvSpPr>
                <p:cNvPr id="414" name="Прямоугольник 413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55000"/>
                  </a:schemeClr>
                </a:solidFill>
                <a:ln>
                  <a:noFill/>
                </a:ln>
              </p:spPr>
            </p:sp>
            <p:sp>
              <p:nvSpPr>
                <p:cNvPr id="415" name="Прямоугольник 414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46000"/>
                  </a:schemeClr>
                </a:solidFill>
                <a:ln>
                  <a:noFill/>
                </a:ln>
              </p:spPr>
            </p:sp>
            <p:sp>
              <p:nvSpPr>
                <p:cNvPr id="416" name="Прямоугольник 415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417" name="Прямоугольник 416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418" name="Прямоугольник 417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419" name="Прямоугольник 418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420" name="Прямоугольник 419"/>
                <p:cNvSpPr/>
                <p:nvPr userDrawn="1"/>
              </p:nvSpPr>
              <p:spPr bwMode="auto">
                <a:xfrm>
                  <a:off x="9758417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386" name="Группа 385"/>
            <p:cNvGrpSpPr/>
            <p:nvPr userDrawn="1"/>
          </p:nvGrpSpPr>
          <p:grpSpPr bwMode="auto">
            <a:xfrm>
              <a:off x="6683297" y="2204917"/>
              <a:ext cx="1153056" cy="1152000"/>
              <a:chOff x="8985885" y="2208431"/>
              <a:chExt cx="1153056" cy="1152000"/>
            </a:xfrm>
          </p:grpSpPr>
          <p:sp>
            <p:nvSpPr>
              <p:cNvPr id="399" name="Прямоугольник 398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</p:sp>
          <p:grpSp>
            <p:nvGrpSpPr>
              <p:cNvPr id="400" name="Группа 399"/>
              <p:cNvGrpSpPr/>
              <p:nvPr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401" name="Прямоугольник 400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75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402" name="Прямоугольник 401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38000"/>
                  </a:schemeClr>
                </a:solidFill>
                <a:ln>
                  <a:noFill/>
                </a:ln>
              </p:spPr>
            </p:sp>
            <p:sp>
              <p:nvSpPr>
                <p:cNvPr id="403" name="Прямоугольник 402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  <a:alpha val="24000"/>
                  </a:schemeClr>
                </a:solidFill>
                <a:ln>
                  <a:noFill/>
                </a:ln>
              </p:spPr>
            </p:sp>
            <p:sp>
              <p:nvSpPr>
                <p:cNvPr id="404" name="Прямоугольник 403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35000"/>
                  </a:schemeClr>
                </a:solidFill>
                <a:ln>
                  <a:noFill/>
                </a:ln>
              </p:spPr>
            </p:sp>
            <p:sp>
              <p:nvSpPr>
                <p:cNvPr id="405" name="Прямоугольник 404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406" name="Прямоугольник 405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407" name="Прямоугольник 406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25000"/>
                  </a:schemeClr>
                </a:solidFill>
                <a:ln>
                  <a:noFill/>
                </a:ln>
              </p:spPr>
            </p:sp>
            <p:sp>
              <p:nvSpPr>
                <p:cNvPr id="408" name="Прямоугольник 407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409" name="Прямоугольник 408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9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387" name="Группа 386"/>
            <p:cNvGrpSpPr/>
            <p:nvPr userDrawn="1"/>
          </p:nvGrpSpPr>
          <p:grpSpPr bwMode="auto">
            <a:xfrm>
              <a:off x="5534481" y="2204917"/>
              <a:ext cx="1153056" cy="1152000"/>
              <a:chOff x="8985885" y="2208431"/>
              <a:chExt cx="1153056" cy="1152000"/>
            </a:xfrm>
          </p:grpSpPr>
          <p:sp>
            <p:nvSpPr>
              <p:cNvPr id="388" name="Прямоугольник 387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389" name="Группа 388"/>
              <p:cNvGrpSpPr/>
              <p:nvPr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390" name="Прямоугольник 389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48000"/>
                  </a:schemeClr>
                </a:solidFill>
                <a:ln>
                  <a:noFill/>
                </a:ln>
              </p:spPr>
            </p:sp>
            <p:sp>
              <p:nvSpPr>
                <p:cNvPr id="391" name="Прямоугольник 390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29000"/>
                  </a:schemeClr>
                </a:solidFill>
                <a:ln>
                  <a:noFill/>
                </a:ln>
              </p:spPr>
            </p:sp>
            <p:sp>
              <p:nvSpPr>
                <p:cNvPr id="392" name="Прямоугольник 391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15999"/>
                  </a:schemeClr>
                </a:solidFill>
                <a:ln>
                  <a:noFill/>
                </a:ln>
              </p:spPr>
            </p:sp>
            <p:sp>
              <p:nvSpPr>
                <p:cNvPr id="393" name="Прямоугольник 392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394" name="Прямоугольник 393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3000"/>
                  </a:schemeClr>
                </a:solidFill>
                <a:ln>
                  <a:noFill/>
                </a:ln>
              </p:spPr>
            </p:sp>
            <p:sp>
              <p:nvSpPr>
                <p:cNvPr id="395" name="Прямоугольник 394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  <a:alpha val="26998"/>
                  </a:schemeClr>
                </a:solidFill>
                <a:ln>
                  <a:noFill/>
                </a:ln>
              </p:spPr>
            </p:sp>
            <p:sp>
              <p:nvSpPr>
                <p:cNvPr id="396" name="Прямоугольник 395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65000"/>
                  </a:schemeClr>
                </a:solidFill>
                <a:ln>
                  <a:noFill/>
                </a:ln>
              </p:spPr>
            </p:sp>
            <p:sp>
              <p:nvSpPr>
                <p:cNvPr id="397" name="Прямоугольник 396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398" name="Прямоугольник 397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7000"/>
                  </a:schemeClr>
                </a:solidFill>
                <a:ln>
                  <a:noFill/>
                </a:ln>
              </p:spPr>
            </p:sp>
          </p:grpSp>
        </p:grpSp>
      </p:grpSp>
      <p:grpSp>
        <p:nvGrpSpPr>
          <p:cNvPr id="5" name="Группа 4"/>
          <p:cNvGrpSpPr/>
          <p:nvPr userDrawn="1"/>
        </p:nvGrpSpPr>
        <p:grpSpPr bwMode="auto">
          <a:xfrm>
            <a:off x="1" y="6597351"/>
            <a:ext cx="12191998" cy="290795"/>
            <a:chOff x="-22006" y="8796469"/>
            <a:chExt cx="6520455" cy="387727"/>
          </a:xfrm>
        </p:grpSpPr>
        <p:sp>
          <p:nvSpPr>
            <p:cNvPr id="464" name="Прямоугольник 463"/>
            <p:cNvSpPr/>
            <p:nvPr userDrawn="1"/>
          </p:nvSpPr>
          <p:spPr bwMode="auto">
            <a:xfrm>
              <a:off x="5345391" y="8799984"/>
              <a:ext cx="1152000" cy="38048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</p:sp>
        <p:sp>
          <p:nvSpPr>
            <p:cNvPr id="465" name="Прямоугольник 464"/>
            <p:cNvSpPr/>
            <p:nvPr userDrawn="1"/>
          </p:nvSpPr>
          <p:spPr bwMode="auto">
            <a:xfrm>
              <a:off x="5349327" y="8799984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22000"/>
              </a:schemeClr>
            </a:solidFill>
            <a:ln>
              <a:noFill/>
            </a:ln>
          </p:spPr>
        </p:sp>
        <p:sp>
          <p:nvSpPr>
            <p:cNvPr id="466" name="Прямоугольник 465"/>
            <p:cNvSpPr/>
            <p:nvPr userDrawn="1"/>
          </p:nvSpPr>
          <p:spPr bwMode="auto">
            <a:xfrm>
              <a:off x="5731505" y="8799984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0"/>
              </a:schemeClr>
            </a:solidFill>
            <a:ln>
              <a:noFill/>
            </a:ln>
          </p:spPr>
        </p:sp>
        <p:sp>
          <p:nvSpPr>
            <p:cNvPr id="467" name="Прямоугольник 466"/>
            <p:cNvSpPr/>
            <p:nvPr userDrawn="1"/>
          </p:nvSpPr>
          <p:spPr bwMode="auto">
            <a:xfrm>
              <a:off x="6114449" y="8799984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  <p:sp>
          <p:nvSpPr>
            <p:cNvPr id="468" name="Прямоугольник 467"/>
            <p:cNvSpPr/>
            <p:nvPr userDrawn="1"/>
          </p:nvSpPr>
          <p:spPr bwMode="auto">
            <a:xfrm>
              <a:off x="4193391" y="8796469"/>
              <a:ext cx="1152000" cy="38048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</p:sp>
        <p:sp>
          <p:nvSpPr>
            <p:cNvPr id="469" name="Прямоугольник 468"/>
            <p:cNvSpPr/>
            <p:nvPr userDrawn="1"/>
          </p:nvSpPr>
          <p:spPr bwMode="auto">
            <a:xfrm>
              <a:off x="4197327" y="8796469"/>
              <a:ext cx="383999" cy="383999"/>
            </a:xfrm>
            <a:prstGeom prst="rect">
              <a:avLst/>
            </a:prstGeom>
            <a:solidFill>
              <a:schemeClr val="accent3">
                <a:lumMod val="20000"/>
                <a:lumOff val="80000"/>
                <a:alpha val="22000"/>
              </a:schemeClr>
            </a:solidFill>
            <a:ln>
              <a:noFill/>
            </a:ln>
          </p:spPr>
        </p:sp>
        <p:sp>
          <p:nvSpPr>
            <p:cNvPr id="470" name="Прямоугольник 469"/>
            <p:cNvSpPr/>
            <p:nvPr userDrawn="1"/>
          </p:nvSpPr>
          <p:spPr bwMode="auto">
            <a:xfrm>
              <a:off x="4579506" y="8796469"/>
              <a:ext cx="383999" cy="383999"/>
            </a:xfrm>
            <a:prstGeom prst="rect">
              <a:avLst/>
            </a:prstGeom>
            <a:solidFill>
              <a:schemeClr val="accent3">
                <a:lumMod val="20000"/>
                <a:lumOff val="80000"/>
                <a:alpha val="0"/>
              </a:schemeClr>
            </a:solidFill>
            <a:ln>
              <a:noFill/>
            </a:ln>
          </p:spPr>
        </p:sp>
        <p:sp>
          <p:nvSpPr>
            <p:cNvPr id="471" name="Прямоугольник 470"/>
            <p:cNvSpPr/>
            <p:nvPr userDrawn="1"/>
          </p:nvSpPr>
          <p:spPr bwMode="auto">
            <a:xfrm>
              <a:off x="4962449" y="8796469"/>
              <a:ext cx="383999" cy="383999"/>
            </a:xfrm>
            <a:prstGeom prst="rect">
              <a:avLst/>
            </a:prstGeom>
            <a:solidFill>
              <a:schemeClr val="accent3">
                <a:lumMod val="20000"/>
                <a:lumOff val="80000"/>
                <a:alpha val="50000"/>
              </a:schemeClr>
            </a:solidFill>
            <a:ln>
              <a:noFill/>
            </a:ln>
          </p:spPr>
        </p:sp>
        <p:sp>
          <p:nvSpPr>
            <p:cNvPr id="472" name="Прямоугольник 471"/>
            <p:cNvSpPr/>
            <p:nvPr userDrawn="1"/>
          </p:nvSpPr>
          <p:spPr bwMode="auto">
            <a:xfrm>
              <a:off x="3040334" y="8799984"/>
              <a:ext cx="1152000" cy="38048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</p:sp>
        <p:sp>
          <p:nvSpPr>
            <p:cNvPr id="473" name="Прямоугольник 472"/>
            <p:cNvSpPr/>
            <p:nvPr userDrawn="1"/>
          </p:nvSpPr>
          <p:spPr bwMode="auto">
            <a:xfrm>
              <a:off x="3044270" y="8799984"/>
              <a:ext cx="383999" cy="383999"/>
            </a:xfrm>
            <a:prstGeom prst="rect">
              <a:avLst/>
            </a:prstGeom>
            <a:solidFill>
              <a:schemeClr val="accent2">
                <a:lumMod val="75000"/>
                <a:alpha val="46000"/>
              </a:schemeClr>
            </a:solidFill>
            <a:ln>
              <a:noFill/>
            </a:ln>
          </p:spPr>
        </p:sp>
        <p:sp>
          <p:nvSpPr>
            <p:cNvPr id="474" name="Прямоугольник 473"/>
            <p:cNvSpPr/>
            <p:nvPr userDrawn="1"/>
          </p:nvSpPr>
          <p:spPr bwMode="auto">
            <a:xfrm>
              <a:off x="3426449" y="8799984"/>
              <a:ext cx="383999" cy="383999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30000"/>
              </a:schemeClr>
            </a:solidFill>
            <a:ln>
              <a:noFill/>
            </a:ln>
          </p:spPr>
        </p:sp>
        <p:sp>
          <p:nvSpPr>
            <p:cNvPr id="475" name="Прямоугольник 474"/>
            <p:cNvSpPr/>
            <p:nvPr userDrawn="1"/>
          </p:nvSpPr>
          <p:spPr bwMode="auto">
            <a:xfrm>
              <a:off x="3809391" y="8799984"/>
              <a:ext cx="383999" cy="383999"/>
            </a:xfrm>
            <a:prstGeom prst="rect">
              <a:avLst/>
            </a:prstGeom>
            <a:solidFill>
              <a:schemeClr val="accent2">
                <a:lumMod val="40000"/>
                <a:lumOff val="60000"/>
                <a:alpha val="76000"/>
              </a:schemeClr>
            </a:solidFill>
            <a:ln>
              <a:noFill/>
            </a:ln>
          </p:spPr>
        </p:sp>
        <p:sp>
          <p:nvSpPr>
            <p:cNvPr id="476" name="Прямоугольник 475"/>
            <p:cNvSpPr/>
            <p:nvPr userDrawn="1"/>
          </p:nvSpPr>
          <p:spPr bwMode="auto">
            <a:xfrm>
              <a:off x="1890803" y="8796469"/>
              <a:ext cx="1152000" cy="38048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</p:sp>
        <p:sp>
          <p:nvSpPr>
            <p:cNvPr id="477" name="Прямоугольник 476"/>
            <p:cNvSpPr/>
            <p:nvPr userDrawn="1"/>
          </p:nvSpPr>
          <p:spPr bwMode="auto">
            <a:xfrm>
              <a:off x="1894739" y="8796469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35000"/>
              </a:schemeClr>
            </a:solidFill>
            <a:ln>
              <a:noFill/>
            </a:ln>
          </p:spPr>
        </p:sp>
        <p:sp>
          <p:nvSpPr>
            <p:cNvPr id="478" name="Прямоугольник 477"/>
            <p:cNvSpPr/>
            <p:nvPr userDrawn="1"/>
          </p:nvSpPr>
          <p:spPr bwMode="auto">
            <a:xfrm>
              <a:off x="2276918" y="8796469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0"/>
              </a:schemeClr>
            </a:solidFill>
            <a:ln>
              <a:noFill/>
            </a:ln>
          </p:spPr>
        </p:sp>
        <p:sp>
          <p:nvSpPr>
            <p:cNvPr id="479" name="Прямоугольник 478"/>
            <p:cNvSpPr/>
            <p:nvPr userDrawn="1"/>
          </p:nvSpPr>
          <p:spPr bwMode="auto">
            <a:xfrm>
              <a:off x="2659861" y="8796469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  <p:sp>
          <p:nvSpPr>
            <p:cNvPr id="480" name="Прямоугольник 479"/>
            <p:cNvSpPr/>
            <p:nvPr userDrawn="1"/>
          </p:nvSpPr>
          <p:spPr bwMode="auto">
            <a:xfrm>
              <a:off x="741989" y="8796469"/>
              <a:ext cx="1152000" cy="38399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</p:sp>
        <p:sp>
          <p:nvSpPr>
            <p:cNvPr id="481" name="Прямоугольник 480"/>
            <p:cNvSpPr/>
            <p:nvPr userDrawn="1"/>
          </p:nvSpPr>
          <p:spPr bwMode="auto">
            <a:xfrm>
              <a:off x="745925" y="8796469"/>
              <a:ext cx="383999" cy="383999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3999"/>
              </a:schemeClr>
            </a:solidFill>
            <a:ln>
              <a:noFill/>
            </a:ln>
          </p:spPr>
        </p:sp>
        <p:sp>
          <p:nvSpPr>
            <p:cNvPr id="482" name="Прямоугольник 481"/>
            <p:cNvSpPr/>
            <p:nvPr userDrawn="1"/>
          </p:nvSpPr>
          <p:spPr bwMode="auto">
            <a:xfrm>
              <a:off x="1128103" y="8796469"/>
              <a:ext cx="383999" cy="383999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23000"/>
              </a:schemeClr>
            </a:solidFill>
            <a:ln>
              <a:noFill/>
            </a:ln>
          </p:spPr>
        </p:sp>
        <p:sp>
          <p:nvSpPr>
            <p:cNvPr id="483" name="Прямоугольник 482"/>
            <p:cNvSpPr/>
            <p:nvPr userDrawn="1"/>
          </p:nvSpPr>
          <p:spPr bwMode="auto">
            <a:xfrm>
              <a:off x="1511046" y="8796469"/>
              <a:ext cx="383999" cy="383999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26998"/>
              </a:schemeClr>
            </a:solidFill>
            <a:ln>
              <a:noFill/>
            </a:ln>
          </p:spPr>
        </p:sp>
        <p:sp>
          <p:nvSpPr>
            <p:cNvPr id="484" name="Прямоугольник 483"/>
            <p:cNvSpPr/>
            <p:nvPr userDrawn="1"/>
          </p:nvSpPr>
          <p:spPr bwMode="auto">
            <a:xfrm>
              <a:off x="-22006" y="8800197"/>
              <a:ext cx="770417" cy="38027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</p:sp>
        <p:sp>
          <p:nvSpPr>
            <p:cNvPr id="485" name="Прямоугольник 484"/>
            <p:cNvSpPr/>
            <p:nvPr userDrawn="1"/>
          </p:nvSpPr>
          <p:spPr bwMode="auto">
            <a:xfrm>
              <a:off x="-17473" y="8800197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0"/>
              </a:schemeClr>
            </a:solidFill>
            <a:ln>
              <a:noFill/>
            </a:ln>
          </p:spPr>
        </p:sp>
        <p:sp>
          <p:nvSpPr>
            <p:cNvPr id="486" name="Прямоугольник 485"/>
            <p:cNvSpPr/>
            <p:nvPr userDrawn="1"/>
          </p:nvSpPr>
          <p:spPr bwMode="auto">
            <a:xfrm>
              <a:off x="365469" y="8800197"/>
              <a:ext cx="383999" cy="383999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839199" y="980729"/>
            <a:ext cx="2743200" cy="5040559"/>
          </a:xfrm>
        </p:spPr>
        <p:txBody>
          <a:bodyPr vert="eaVert"/>
          <a:lstStyle>
            <a:lvl1pPr>
              <a:defRPr b="1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609599" y="980727"/>
            <a:ext cx="8026399" cy="5040561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14"/>
          <p:cNvSpPr>
            <a:spLocks noGrp="1"/>
          </p:cNvSpPr>
          <p:nvPr>
            <p:ph type="dt" sz="half" idx="10"/>
          </p:nvPr>
        </p:nvSpPr>
        <p:spPr bwMode="auto">
          <a:xfrm>
            <a:off x="607261" y="6109507"/>
            <a:ext cx="2844798" cy="365125"/>
          </a:xfrm>
        </p:spPr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15"/>
          <p:cNvSpPr>
            <a:spLocks noGrp="1"/>
          </p:cNvSpPr>
          <p:nvPr>
            <p:ph type="ftr" sz="quarter" idx="11"/>
          </p:nvPr>
        </p:nvSpPr>
        <p:spPr bwMode="auto">
          <a:xfrm>
            <a:off x="7758885" y="6132835"/>
            <a:ext cx="3860799" cy="365125"/>
          </a:xfr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17"/>
          <p:cNvSpPr>
            <a:spLocks noGrp="1"/>
          </p:cNvSpPr>
          <p:nvPr>
            <p:ph type="sldNum" sz="quarter" idx="12"/>
          </p:nvPr>
        </p:nvSpPr>
        <p:spPr bwMode="auto">
          <a:xfrm>
            <a:off x="5190395" y="6132835"/>
            <a:ext cx="952634" cy="365125"/>
          </a:xfrm>
        </p:spPr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623391" y="980729"/>
            <a:ext cx="10945215" cy="1002034"/>
          </a:xfrm>
          <a:prstGeom prst="rect">
            <a:avLst/>
          </a:prstGeom>
          <a:noFill/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623391" y="2060847"/>
            <a:ext cx="10945215" cy="3960439"/>
          </a:xfrm>
        </p:spPr>
        <p:txBody>
          <a:bodyPr anchor="t" anchorCtr="0"/>
          <a:lstStyle>
            <a:lvl1pPr marL="0" indent="0">
              <a:buNone/>
              <a:defRPr sz="20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609599" y="1423317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97599" y="1423317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  <p:sp>
        <p:nvSpPr>
          <p:cNvPr id="11" name="Заголовок 10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609599" y="1412775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09599" y="2052538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93368" y="1412775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93368" y="2052538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  <p:sp>
        <p:nvSpPr>
          <p:cNvPr id="13" name="Заголовок 1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Заголовок 8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10" name="Дата 9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11" name="Нижний колонтитул 10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" name="Дата 18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21" name="Номер слайда 20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4847861" y="1196753"/>
            <a:ext cx="6816757" cy="482453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23393" y="1196753"/>
            <a:ext cx="4011084" cy="482453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6B5AA3AA-5EA9-4976-BF6C-9891F6110747}" type="slidenum">
              <a:rPr lang="ru-RU"/>
              <a:t/>
            </a:fld>
            <a:endParaRPr lang="ru-RU"/>
          </a:p>
        </p:txBody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2389717" y="4797151"/>
            <a:ext cx="7315200" cy="576063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2389717" y="1196751"/>
            <a:ext cx="7315200" cy="352839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ru-RU"/>
              <a:t>Вставка рисунка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2389717" y="5445223"/>
            <a:ext cx="7315200" cy="50296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6" name="Прямоугольник 245"/>
          <p:cNvSpPr/>
          <p:nvPr userDrawn="1"/>
        </p:nvSpPr>
        <p:spPr bwMode="auto">
          <a:xfrm>
            <a:off x="759075" y="-8406"/>
            <a:ext cx="1144579" cy="86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51" name="Прямоугольник 350"/>
          <p:cNvSpPr/>
          <p:nvPr userDrawn="1"/>
        </p:nvSpPr>
        <p:spPr bwMode="auto">
          <a:xfrm>
            <a:off x="1" y="-5610"/>
            <a:ext cx="765453" cy="86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grpSp>
        <p:nvGrpSpPr>
          <p:cNvPr id="7" name="Group 6"/>
          <p:cNvGrpSpPr/>
          <p:nvPr userDrawn="1"/>
        </p:nvGrpSpPr>
        <p:grpSpPr bwMode="auto">
          <a:xfrm>
            <a:off x="2" y="-8405"/>
            <a:ext cx="12199158" cy="867598"/>
            <a:chOff x="1" y="-11207"/>
            <a:chExt cx="12199158" cy="1156798"/>
          </a:xfrm>
        </p:grpSpPr>
        <p:grpSp>
          <p:nvGrpSpPr>
            <p:cNvPr id="113" name="Группа 112"/>
            <p:cNvGrpSpPr/>
            <p:nvPr userDrawn="1"/>
          </p:nvGrpSpPr>
          <p:grpSpPr bwMode="auto">
            <a:xfrm>
              <a:off x="11052937" y="-6409"/>
              <a:ext cx="1146222" cy="1147201"/>
              <a:chOff x="8985289" y="2208431"/>
              <a:chExt cx="1153652" cy="1152000"/>
            </a:xfrm>
          </p:grpSpPr>
          <p:sp>
            <p:nvSpPr>
              <p:cNvPr id="6" name="Прямоугольник 5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</p:sp>
          <p:grpSp>
            <p:nvGrpSpPr>
              <p:cNvPr id="5" name="Группа 4"/>
              <p:cNvGrpSpPr/>
              <p:nvPr userDrawn="1"/>
            </p:nvGrpSpPr>
            <p:grpSpPr bwMode="auto">
              <a:xfrm>
                <a:off x="8985289" y="2208431"/>
                <a:ext cx="1153652" cy="1152000"/>
                <a:chOff x="8985289" y="2208431"/>
                <a:chExt cx="1153652" cy="1152000"/>
              </a:xfrm>
            </p:grpSpPr>
            <p:sp>
              <p:nvSpPr>
                <p:cNvPr id="158" name="Прямоугольник 157"/>
                <p:cNvSpPr/>
                <p:nvPr userDrawn="1"/>
              </p:nvSpPr>
              <p:spPr bwMode="auto">
                <a:xfrm>
                  <a:off x="898528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159" name="Прямоугольник 158"/>
                <p:cNvSpPr/>
                <p:nvPr userDrawn="1"/>
              </p:nvSpPr>
              <p:spPr bwMode="auto">
                <a:xfrm>
                  <a:off x="9367467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60000"/>
                  </a:schemeClr>
                </a:solidFill>
                <a:ln>
                  <a:noFill/>
                </a:ln>
              </p:spPr>
            </p:sp>
            <p:sp>
              <p:nvSpPr>
                <p:cNvPr id="160" name="Прямоугольник 159"/>
                <p:cNvSpPr/>
                <p:nvPr userDrawn="1"/>
              </p:nvSpPr>
              <p:spPr bwMode="auto">
                <a:xfrm>
                  <a:off x="9750410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161" name="Прямоугольник 160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162" name="Прямоугольник 161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163" name="Прямоугольник 162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164" name="Прямоугольник 163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165" name="Прямоугольник 164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166" name="Прямоугольник 165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191" name="Группа 190"/>
            <p:cNvGrpSpPr/>
            <p:nvPr userDrawn="1"/>
          </p:nvGrpSpPr>
          <p:grpSpPr bwMode="auto">
            <a:xfrm>
              <a:off x="9908949" y="-9923"/>
              <a:ext cx="1145630" cy="1152000"/>
              <a:chOff x="8985885" y="2208431"/>
              <a:chExt cx="1153056" cy="1152000"/>
            </a:xfrm>
          </p:grpSpPr>
          <p:sp>
            <p:nvSpPr>
              <p:cNvPr id="192" name="Прямоугольник 191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</p:sp>
          <p:grpSp>
            <p:nvGrpSpPr>
              <p:cNvPr id="193" name="Группа 192"/>
              <p:cNvGrpSpPr/>
              <p:nvPr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194" name="Прямоугольник 193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195" name="Прямоугольник 194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n>
                  <a:noFill/>
                </a:ln>
              </p:spPr>
            </p:sp>
            <p:sp>
              <p:nvSpPr>
                <p:cNvPr id="196" name="Прямоугольник 195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197" name="Прямоугольник 196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198" name="Прямоугольник 197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199" name="Прямоугольник 198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200" name="Прямоугольник 199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201" name="Прямоугольник 200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202" name="Прямоугольник 201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203" name="Группа 202"/>
            <p:cNvGrpSpPr/>
            <p:nvPr userDrawn="1"/>
          </p:nvGrpSpPr>
          <p:grpSpPr bwMode="auto">
            <a:xfrm>
              <a:off x="8763318" y="-6409"/>
              <a:ext cx="1149082" cy="1152000"/>
              <a:chOff x="8985885" y="2208431"/>
              <a:chExt cx="1156531" cy="1152000"/>
            </a:xfrm>
          </p:grpSpPr>
          <p:sp>
            <p:nvSpPr>
              <p:cNvPr id="204" name="Прямоугольник 203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205" name="Группа 204"/>
              <p:cNvGrpSpPr/>
              <p:nvPr userDrawn="1"/>
            </p:nvGrpSpPr>
            <p:grpSpPr bwMode="auto">
              <a:xfrm>
                <a:off x="8988763" y="2208431"/>
                <a:ext cx="1153652" cy="1152000"/>
                <a:chOff x="8988763" y="2208431"/>
                <a:chExt cx="1153652" cy="1152000"/>
              </a:xfrm>
            </p:grpSpPr>
            <p:sp>
              <p:nvSpPr>
                <p:cNvPr id="206" name="Прямоугольник 205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</p:spPr>
            </p:sp>
            <p:sp>
              <p:nvSpPr>
                <p:cNvPr id="207" name="Прямоугольник 206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62000"/>
                  </a:schemeClr>
                </a:solidFill>
                <a:ln>
                  <a:noFill/>
                </a:ln>
              </p:spPr>
            </p:sp>
            <p:sp>
              <p:nvSpPr>
                <p:cNvPr id="208" name="Прямоугольник 207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55000"/>
                  </a:schemeClr>
                </a:solidFill>
                <a:ln>
                  <a:noFill/>
                </a:ln>
              </p:spPr>
            </p:sp>
            <p:sp>
              <p:nvSpPr>
                <p:cNvPr id="209" name="Прямоугольник 208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46000"/>
                  </a:schemeClr>
                </a:solidFill>
                <a:ln>
                  <a:noFill/>
                </a:ln>
              </p:spPr>
            </p:sp>
            <p:sp>
              <p:nvSpPr>
                <p:cNvPr id="210" name="Прямоугольник 209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211" name="Прямоугольник 210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212" name="Прямоугольник 211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213" name="Прямоугольник 212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214" name="Прямоугольник 213"/>
                <p:cNvSpPr/>
                <p:nvPr userDrawn="1"/>
              </p:nvSpPr>
              <p:spPr bwMode="auto">
                <a:xfrm>
                  <a:off x="9758417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215" name="Группа 214"/>
            <p:cNvGrpSpPr/>
            <p:nvPr userDrawn="1"/>
          </p:nvGrpSpPr>
          <p:grpSpPr bwMode="auto">
            <a:xfrm>
              <a:off x="7621191" y="-9923"/>
              <a:ext cx="1145630" cy="1152000"/>
              <a:chOff x="8985885" y="2208431"/>
              <a:chExt cx="1153056" cy="1152000"/>
            </a:xfrm>
          </p:grpSpPr>
          <p:sp>
            <p:nvSpPr>
              <p:cNvPr id="216" name="Прямоугольник 215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</p:sp>
          <p:grpSp>
            <p:nvGrpSpPr>
              <p:cNvPr id="217" name="Группа 216"/>
              <p:cNvGrpSpPr/>
              <p:nvPr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218" name="Прямоугольник 217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75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219" name="Прямоугольник 218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38000"/>
                  </a:schemeClr>
                </a:solidFill>
                <a:ln>
                  <a:noFill/>
                </a:ln>
              </p:spPr>
            </p:sp>
            <p:sp>
              <p:nvSpPr>
                <p:cNvPr id="220" name="Прямоугольник 219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  <a:alpha val="24000"/>
                  </a:schemeClr>
                </a:solidFill>
                <a:ln>
                  <a:noFill/>
                </a:ln>
              </p:spPr>
            </p:sp>
            <p:sp>
              <p:nvSpPr>
                <p:cNvPr id="221" name="Прямоугольник 220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35000"/>
                  </a:schemeClr>
                </a:solidFill>
                <a:ln>
                  <a:noFill/>
                </a:ln>
              </p:spPr>
            </p:sp>
            <p:sp>
              <p:nvSpPr>
                <p:cNvPr id="222" name="Прямоугольник 221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223" name="Прямоугольник 222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224" name="Прямоугольник 223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25000"/>
                  </a:schemeClr>
                </a:solidFill>
                <a:ln>
                  <a:noFill/>
                </a:ln>
              </p:spPr>
            </p:sp>
            <p:sp>
              <p:nvSpPr>
                <p:cNvPr id="225" name="Прямоугольник 224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226" name="Прямоугольник 225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9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227" name="Группа 226"/>
            <p:cNvGrpSpPr/>
            <p:nvPr userDrawn="1"/>
          </p:nvGrpSpPr>
          <p:grpSpPr bwMode="auto">
            <a:xfrm>
              <a:off x="6479777" y="-9923"/>
              <a:ext cx="1145630" cy="1152000"/>
              <a:chOff x="8985885" y="2208431"/>
              <a:chExt cx="1153056" cy="1152000"/>
            </a:xfrm>
          </p:grpSpPr>
          <p:sp>
            <p:nvSpPr>
              <p:cNvPr id="228" name="Прямоугольник 227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229" name="Группа 228"/>
              <p:cNvGrpSpPr/>
              <p:nvPr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230" name="Прямоугольник 229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48000"/>
                  </a:schemeClr>
                </a:solidFill>
                <a:ln>
                  <a:noFill/>
                </a:ln>
              </p:spPr>
            </p:sp>
            <p:sp>
              <p:nvSpPr>
                <p:cNvPr id="231" name="Прямоугольник 230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29000"/>
                  </a:schemeClr>
                </a:solidFill>
                <a:ln>
                  <a:noFill/>
                </a:ln>
              </p:spPr>
            </p:sp>
            <p:sp>
              <p:nvSpPr>
                <p:cNvPr id="232" name="Прямоугольник 231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15999"/>
                  </a:schemeClr>
                </a:solidFill>
                <a:ln>
                  <a:noFill/>
                </a:ln>
              </p:spPr>
            </p:sp>
            <p:sp>
              <p:nvSpPr>
                <p:cNvPr id="233" name="Прямоугольник 232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234" name="Прямоугольник 233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3000"/>
                  </a:schemeClr>
                </a:solidFill>
                <a:ln>
                  <a:noFill/>
                </a:ln>
              </p:spPr>
            </p:sp>
            <p:sp>
              <p:nvSpPr>
                <p:cNvPr id="235" name="Прямоугольник 234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  <a:alpha val="26998"/>
                  </a:schemeClr>
                </a:solidFill>
                <a:ln>
                  <a:noFill/>
                </a:ln>
              </p:spPr>
            </p:sp>
            <p:sp>
              <p:nvSpPr>
                <p:cNvPr id="236" name="Прямоугольник 235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65000"/>
                  </a:schemeClr>
                </a:solidFill>
                <a:ln>
                  <a:noFill/>
                </a:ln>
              </p:spPr>
            </p:sp>
            <p:sp>
              <p:nvSpPr>
                <p:cNvPr id="237" name="Прямоугольник 236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238" name="Прямоугольник 237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7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241" name="Группа 240"/>
            <p:cNvGrpSpPr/>
            <p:nvPr userDrawn="1"/>
          </p:nvGrpSpPr>
          <p:grpSpPr bwMode="auto">
            <a:xfrm>
              <a:off x="5332234" y="-7693"/>
              <a:ext cx="1146222" cy="1152000"/>
              <a:chOff x="8985289" y="2208431"/>
              <a:chExt cx="1153652" cy="1152000"/>
            </a:xfrm>
          </p:grpSpPr>
          <p:sp>
            <p:nvSpPr>
              <p:cNvPr id="290" name="Прямоугольник 289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</p:sp>
          <p:grpSp>
            <p:nvGrpSpPr>
              <p:cNvPr id="291" name="Группа 290"/>
              <p:cNvGrpSpPr/>
              <p:nvPr userDrawn="1"/>
            </p:nvGrpSpPr>
            <p:grpSpPr bwMode="auto">
              <a:xfrm>
                <a:off x="8985289" y="2208431"/>
                <a:ext cx="1153652" cy="1152000"/>
                <a:chOff x="8985289" y="2208431"/>
                <a:chExt cx="1153652" cy="1152000"/>
              </a:xfrm>
            </p:grpSpPr>
            <p:sp>
              <p:nvSpPr>
                <p:cNvPr id="292" name="Прямоугольник 291"/>
                <p:cNvSpPr/>
                <p:nvPr userDrawn="1"/>
              </p:nvSpPr>
              <p:spPr bwMode="auto">
                <a:xfrm>
                  <a:off x="898528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293" name="Прямоугольник 292"/>
                <p:cNvSpPr/>
                <p:nvPr userDrawn="1"/>
              </p:nvSpPr>
              <p:spPr bwMode="auto">
                <a:xfrm>
                  <a:off x="9367467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60000"/>
                  </a:schemeClr>
                </a:solidFill>
                <a:ln>
                  <a:noFill/>
                </a:ln>
              </p:spPr>
            </p:sp>
            <p:sp>
              <p:nvSpPr>
                <p:cNvPr id="294" name="Прямоугольник 293"/>
                <p:cNvSpPr/>
                <p:nvPr userDrawn="1"/>
              </p:nvSpPr>
              <p:spPr bwMode="auto">
                <a:xfrm>
                  <a:off x="9750410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45000"/>
                  </a:schemeClr>
                </a:solidFill>
                <a:ln>
                  <a:noFill/>
                </a:ln>
              </p:spPr>
            </p:sp>
            <p:sp>
              <p:nvSpPr>
                <p:cNvPr id="295" name="Прямоугольник 294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296" name="Прямоугольник 295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297" name="Прямоугольник 296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298" name="Прямоугольник 297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299" name="Прямоугольник 298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300" name="Прямоугольник 299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242" name="Группа 241"/>
            <p:cNvGrpSpPr/>
            <p:nvPr userDrawn="1"/>
          </p:nvGrpSpPr>
          <p:grpSpPr bwMode="auto">
            <a:xfrm>
              <a:off x="4188246" y="-11207"/>
              <a:ext cx="1145630" cy="1152000"/>
              <a:chOff x="8985885" y="2208431"/>
              <a:chExt cx="1153056" cy="1152000"/>
            </a:xfrm>
          </p:grpSpPr>
          <p:sp>
            <p:nvSpPr>
              <p:cNvPr id="279" name="Прямоугольник 278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</p:sp>
          <p:grpSp>
            <p:nvGrpSpPr>
              <p:cNvPr id="280" name="Группа 279"/>
              <p:cNvGrpSpPr/>
              <p:nvPr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281" name="Прямоугольник 280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282" name="Прямоугольник 281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40000"/>
                  </a:schemeClr>
                </a:solidFill>
                <a:ln>
                  <a:noFill/>
                </a:ln>
              </p:spPr>
            </p:sp>
            <p:sp>
              <p:nvSpPr>
                <p:cNvPr id="283" name="Прямоугольник 282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284" name="Прямоугольник 283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22000"/>
                  </a:schemeClr>
                </a:solidFill>
                <a:ln>
                  <a:noFill/>
                </a:ln>
              </p:spPr>
            </p:sp>
            <p:sp>
              <p:nvSpPr>
                <p:cNvPr id="285" name="Прямоугольник 284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286" name="Прямоугольник 285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20000"/>
                    <a:lumOff val="8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287" name="Прямоугольник 286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50000"/>
                    <a:alpha val="20000"/>
                  </a:schemeClr>
                </a:solidFill>
                <a:ln>
                  <a:noFill/>
                </a:ln>
              </p:spPr>
            </p:sp>
            <p:sp>
              <p:nvSpPr>
                <p:cNvPr id="288" name="Прямоугольник 287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</p:sp>
            <p:sp>
              <p:nvSpPr>
                <p:cNvPr id="289" name="Прямоугольник 288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3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243" name="Группа 242"/>
            <p:cNvGrpSpPr/>
            <p:nvPr userDrawn="1"/>
          </p:nvGrpSpPr>
          <p:grpSpPr bwMode="auto">
            <a:xfrm>
              <a:off x="3042615" y="-7693"/>
              <a:ext cx="1149082" cy="1152000"/>
              <a:chOff x="8985885" y="2208431"/>
              <a:chExt cx="1156531" cy="1152000"/>
            </a:xfrm>
          </p:grpSpPr>
          <p:sp>
            <p:nvSpPr>
              <p:cNvPr id="268" name="Прямоугольник 267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</p:sp>
          <p:grpSp>
            <p:nvGrpSpPr>
              <p:cNvPr id="269" name="Группа 268"/>
              <p:cNvGrpSpPr/>
              <p:nvPr userDrawn="1"/>
            </p:nvGrpSpPr>
            <p:grpSpPr bwMode="auto">
              <a:xfrm>
                <a:off x="8988763" y="2208431"/>
                <a:ext cx="1153652" cy="1152000"/>
                <a:chOff x="8988763" y="2208431"/>
                <a:chExt cx="1153652" cy="1152000"/>
              </a:xfrm>
            </p:grpSpPr>
            <p:sp>
              <p:nvSpPr>
                <p:cNvPr id="270" name="Прямоугольник 269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70000"/>
                  </a:schemeClr>
                </a:solidFill>
                <a:ln>
                  <a:noFill/>
                </a:ln>
              </p:spPr>
            </p:sp>
            <p:sp>
              <p:nvSpPr>
                <p:cNvPr id="271" name="Прямоугольник 270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  <a:alpha val="62000"/>
                  </a:schemeClr>
                </a:solidFill>
                <a:ln>
                  <a:noFill/>
                </a:ln>
              </p:spPr>
            </p:sp>
            <p:sp>
              <p:nvSpPr>
                <p:cNvPr id="272" name="Прямоугольник 271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  <a:alpha val="55000"/>
                  </a:schemeClr>
                </a:solidFill>
                <a:ln>
                  <a:noFill/>
                </a:ln>
              </p:spPr>
            </p:sp>
            <p:sp>
              <p:nvSpPr>
                <p:cNvPr id="273" name="Прямоугольник 272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75000"/>
                    <a:alpha val="46000"/>
                  </a:schemeClr>
                </a:solidFill>
                <a:ln>
                  <a:noFill/>
                </a:ln>
              </p:spPr>
            </p:sp>
            <p:sp>
              <p:nvSpPr>
                <p:cNvPr id="274" name="Прямоугольник 273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275" name="Прямоугольник 274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276" name="Прямоугольник 275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30000"/>
                  </a:schemeClr>
                </a:solidFill>
                <a:ln>
                  <a:noFill/>
                </a:ln>
              </p:spPr>
            </p:sp>
            <p:sp>
              <p:nvSpPr>
                <p:cNvPr id="277" name="Прямоугольник 276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278" name="Прямоугольник 277"/>
                <p:cNvSpPr/>
                <p:nvPr userDrawn="1"/>
              </p:nvSpPr>
              <p:spPr bwMode="auto">
                <a:xfrm>
                  <a:off x="9758417" y="2976431"/>
                  <a:ext cx="383999" cy="383999"/>
                </a:xfrm>
                <a:prstGeom prst="rect">
                  <a:avLst/>
                </a:prstGeom>
                <a:solidFill>
                  <a:schemeClr val="accent6">
                    <a:lumMod val="75000"/>
                    <a:alpha val="20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244" name="Группа 243"/>
            <p:cNvGrpSpPr/>
            <p:nvPr userDrawn="1"/>
          </p:nvGrpSpPr>
          <p:grpSpPr bwMode="auto">
            <a:xfrm>
              <a:off x="1900489" y="-11207"/>
              <a:ext cx="1145630" cy="1152000"/>
              <a:chOff x="8985885" y="2208431"/>
              <a:chExt cx="1153056" cy="1152000"/>
            </a:xfrm>
          </p:grpSpPr>
          <p:sp>
            <p:nvSpPr>
              <p:cNvPr id="257" name="Прямоугольник 256"/>
              <p:cNvSpPr/>
              <p:nvPr userDrawn="1"/>
            </p:nvSpPr>
            <p:spPr bwMode="auto">
              <a:xfrm>
                <a:off x="8985885" y="2208431"/>
                <a:ext cx="1152000" cy="11520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</p:sp>
          <p:grpSp>
            <p:nvGrpSpPr>
              <p:cNvPr id="258" name="Группа 257"/>
              <p:cNvGrpSpPr/>
              <p:nvPr userDrawn="1"/>
            </p:nvGrpSpPr>
            <p:grpSpPr bwMode="auto">
              <a:xfrm>
                <a:off x="8988763" y="2208431"/>
                <a:ext cx="1150178" cy="1152000"/>
                <a:chOff x="8988763" y="2208431"/>
                <a:chExt cx="1150178" cy="1152000"/>
              </a:xfrm>
            </p:grpSpPr>
            <p:sp>
              <p:nvSpPr>
                <p:cNvPr id="259" name="Прямоугольник 258"/>
                <p:cNvSpPr/>
                <p:nvPr userDrawn="1"/>
              </p:nvSpPr>
              <p:spPr bwMode="auto">
                <a:xfrm>
                  <a:off x="8989821" y="2592432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75000"/>
                    <a:alpha val="76000"/>
                  </a:schemeClr>
                </a:solidFill>
                <a:ln>
                  <a:noFill/>
                </a:ln>
              </p:spPr>
            </p:sp>
            <p:sp>
              <p:nvSpPr>
                <p:cNvPr id="260" name="Прямоугольник 259"/>
                <p:cNvSpPr/>
                <p:nvPr userDrawn="1"/>
              </p:nvSpPr>
              <p:spPr bwMode="auto">
                <a:xfrm>
                  <a:off x="9371999" y="2592432"/>
                  <a:ext cx="383999" cy="383999"/>
                </a:xfrm>
                <a:prstGeom prst="rect">
                  <a:avLst/>
                </a:prstGeom>
                <a:solidFill>
                  <a:schemeClr val="accent5">
                    <a:lumMod val="40000"/>
                    <a:lumOff val="60000"/>
                    <a:alpha val="38000"/>
                  </a:schemeClr>
                </a:solidFill>
                <a:ln>
                  <a:noFill/>
                </a:ln>
              </p:spPr>
            </p:sp>
            <p:sp>
              <p:nvSpPr>
                <p:cNvPr id="261" name="Прямоугольник 260"/>
                <p:cNvSpPr/>
                <p:nvPr userDrawn="1"/>
              </p:nvSpPr>
              <p:spPr bwMode="auto">
                <a:xfrm>
                  <a:off x="9754942" y="2592432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75000"/>
                    <a:alpha val="24000"/>
                  </a:schemeClr>
                </a:solidFill>
                <a:ln>
                  <a:noFill/>
                </a:ln>
              </p:spPr>
            </p:sp>
            <p:sp>
              <p:nvSpPr>
                <p:cNvPr id="262" name="Прямоугольник 261"/>
                <p:cNvSpPr/>
                <p:nvPr userDrawn="1"/>
              </p:nvSpPr>
              <p:spPr bwMode="auto">
                <a:xfrm>
                  <a:off x="8989821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35000"/>
                  </a:schemeClr>
                </a:solidFill>
                <a:ln>
                  <a:noFill/>
                </a:ln>
              </p:spPr>
            </p:sp>
            <p:sp>
              <p:nvSpPr>
                <p:cNvPr id="263" name="Прямоугольник 262"/>
                <p:cNvSpPr/>
                <p:nvPr userDrawn="1"/>
              </p:nvSpPr>
              <p:spPr bwMode="auto">
                <a:xfrm>
                  <a:off x="9371999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0"/>
                  </a:schemeClr>
                </a:solidFill>
                <a:ln>
                  <a:noFill/>
                </a:ln>
              </p:spPr>
            </p:sp>
            <p:sp>
              <p:nvSpPr>
                <p:cNvPr id="264" name="Прямоугольник 263"/>
                <p:cNvSpPr/>
                <p:nvPr userDrawn="1"/>
              </p:nvSpPr>
              <p:spPr bwMode="auto">
                <a:xfrm>
                  <a:off x="9754942" y="2208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  <a:alpha val="50000"/>
                  </a:schemeClr>
                </a:solidFill>
                <a:ln>
                  <a:noFill/>
                </a:ln>
              </p:spPr>
            </p:sp>
            <p:sp>
              <p:nvSpPr>
                <p:cNvPr id="265" name="Прямоугольник 264"/>
                <p:cNvSpPr/>
                <p:nvPr userDrawn="1"/>
              </p:nvSpPr>
              <p:spPr bwMode="auto">
                <a:xfrm>
                  <a:off x="8988763" y="2976431"/>
                  <a:ext cx="383999" cy="383999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  <a:alpha val="25000"/>
                  </a:schemeClr>
                </a:solidFill>
                <a:ln>
                  <a:noFill/>
                </a:ln>
              </p:spPr>
            </p:sp>
            <p:sp>
              <p:nvSpPr>
                <p:cNvPr id="266" name="Прямоугольник 265"/>
                <p:cNvSpPr/>
                <p:nvPr userDrawn="1"/>
              </p:nvSpPr>
              <p:spPr bwMode="auto">
                <a:xfrm>
                  <a:off x="9370942" y="2976431"/>
                  <a:ext cx="383999" cy="383999"/>
                </a:xfrm>
                <a:prstGeom prst="rect">
                  <a:avLst/>
                </a:prstGeom>
                <a:solidFill>
                  <a:schemeClr val="tx2">
                    <a:lumMod val="60000"/>
                    <a:lumOff val="40000"/>
                    <a:alpha val="3999"/>
                  </a:schemeClr>
                </a:solidFill>
                <a:ln>
                  <a:noFill/>
                </a:ln>
              </p:spPr>
            </p:sp>
            <p:sp>
              <p:nvSpPr>
                <p:cNvPr id="267" name="Прямоугольник 266"/>
                <p:cNvSpPr/>
                <p:nvPr userDrawn="1"/>
              </p:nvSpPr>
              <p:spPr bwMode="auto">
                <a:xfrm>
                  <a:off x="9753885" y="2976431"/>
                  <a:ext cx="383999" cy="383999"/>
                </a:xfrm>
                <a:prstGeom prst="rect">
                  <a:avLst/>
                </a:prstGeom>
                <a:solidFill>
                  <a:schemeClr val="accent4">
                    <a:lumMod val="40000"/>
                    <a:lumOff val="60000"/>
                    <a:alpha val="29000"/>
                  </a:schemeClr>
                </a:solidFill>
                <a:ln>
                  <a:noFill/>
                </a:ln>
              </p:spPr>
            </p:sp>
          </p:grpSp>
        </p:grpSp>
        <p:grpSp>
          <p:nvGrpSpPr>
            <p:cNvPr id="4" name="Group 3"/>
            <p:cNvGrpSpPr/>
            <p:nvPr userDrawn="1"/>
          </p:nvGrpSpPr>
          <p:grpSpPr bwMode="auto">
            <a:xfrm>
              <a:off x="762985" y="-11207"/>
              <a:ext cx="1141719" cy="1156798"/>
              <a:chOff x="762985" y="-11207"/>
              <a:chExt cx="1141719" cy="1156798"/>
            </a:xfrm>
          </p:grpSpPr>
          <p:sp>
            <p:nvSpPr>
              <p:cNvPr id="248" name="Прямоугольник 247"/>
              <p:cNvSpPr/>
              <p:nvPr userDrawn="1"/>
            </p:nvSpPr>
            <p:spPr bwMode="auto">
              <a:xfrm>
                <a:off x="762985" y="372791"/>
                <a:ext cx="381526" cy="38399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  <a:alpha val="48000"/>
                </a:schemeClr>
              </a:solidFill>
              <a:ln>
                <a:noFill/>
              </a:ln>
            </p:spPr>
          </p:sp>
          <p:sp>
            <p:nvSpPr>
              <p:cNvPr id="249" name="Прямоугольник 248"/>
              <p:cNvSpPr/>
              <p:nvPr userDrawn="1"/>
            </p:nvSpPr>
            <p:spPr bwMode="auto">
              <a:xfrm>
                <a:off x="1142702" y="372791"/>
                <a:ext cx="381526" cy="383999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  <a:alpha val="29000"/>
                </a:schemeClr>
              </a:solidFill>
              <a:ln>
                <a:noFill/>
              </a:ln>
            </p:spPr>
          </p:sp>
          <p:sp>
            <p:nvSpPr>
              <p:cNvPr id="250" name="Прямоугольник 249"/>
              <p:cNvSpPr/>
              <p:nvPr userDrawn="1"/>
            </p:nvSpPr>
            <p:spPr bwMode="auto">
              <a:xfrm>
                <a:off x="1523178" y="372791"/>
                <a:ext cx="381526" cy="383999"/>
              </a:xfrm>
              <a:prstGeom prst="rect">
                <a:avLst/>
              </a:prstGeom>
              <a:solidFill>
                <a:schemeClr val="accent2">
                  <a:lumMod val="75000"/>
                  <a:alpha val="15999"/>
                </a:schemeClr>
              </a:solidFill>
              <a:ln>
                <a:noFill/>
              </a:ln>
            </p:spPr>
          </p:sp>
          <p:sp>
            <p:nvSpPr>
              <p:cNvPr id="251" name="Прямоугольник 250"/>
              <p:cNvSpPr/>
              <p:nvPr userDrawn="1"/>
            </p:nvSpPr>
            <p:spPr bwMode="auto">
              <a:xfrm>
                <a:off x="762985" y="-11207"/>
                <a:ext cx="381526" cy="383999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3999"/>
                </a:schemeClr>
              </a:solidFill>
              <a:ln>
                <a:noFill/>
              </a:ln>
            </p:spPr>
          </p:sp>
          <p:sp>
            <p:nvSpPr>
              <p:cNvPr id="252" name="Прямоугольник 251"/>
              <p:cNvSpPr/>
              <p:nvPr userDrawn="1"/>
            </p:nvSpPr>
            <p:spPr bwMode="auto">
              <a:xfrm>
                <a:off x="1142702" y="-11207"/>
                <a:ext cx="381526" cy="383999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23000"/>
                </a:schemeClr>
              </a:solidFill>
              <a:ln>
                <a:noFill/>
              </a:ln>
            </p:spPr>
          </p:sp>
          <p:sp>
            <p:nvSpPr>
              <p:cNvPr id="253" name="Прямоугольник 252"/>
              <p:cNvSpPr/>
              <p:nvPr userDrawn="1"/>
            </p:nvSpPr>
            <p:spPr bwMode="auto">
              <a:xfrm>
                <a:off x="1523178" y="-11207"/>
                <a:ext cx="381526" cy="383999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  <a:alpha val="26998"/>
                </a:schemeClr>
              </a:solidFill>
              <a:ln>
                <a:noFill/>
              </a:ln>
            </p:spPr>
          </p:sp>
          <p:sp>
            <p:nvSpPr>
              <p:cNvPr id="254" name="Прямоугольник 253"/>
              <p:cNvSpPr/>
              <p:nvPr userDrawn="1"/>
            </p:nvSpPr>
            <p:spPr bwMode="auto">
              <a:xfrm>
                <a:off x="765835" y="761590"/>
                <a:ext cx="381526" cy="383999"/>
              </a:xfrm>
              <a:prstGeom prst="rect">
                <a:avLst/>
              </a:prstGeom>
              <a:solidFill>
                <a:schemeClr val="accent2">
                  <a:lumMod val="75000"/>
                  <a:alpha val="65000"/>
                </a:schemeClr>
              </a:solidFill>
              <a:ln>
                <a:noFill/>
              </a:ln>
            </p:spPr>
          </p:sp>
          <p:sp>
            <p:nvSpPr>
              <p:cNvPr id="255" name="Прямоугольник 254"/>
              <p:cNvSpPr/>
              <p:nvPr userDrawn="1"/>
            </p:nvSpPr>
            <p:spPr bwMode="auto">
              <a:xfrm>
                <a:off x="1141651" y="756792"/>
                <a:ext cx="381526" cy="383999"/>
              </a:xfrm>
              <a:prstGeom prst="rect">
                <a:avLst/>
              </a:prstGeom>
              <a:solidFill>
                <a:schemeClr val="accent2">
                  <a:alpha val="0"/>
                </a:schemeClr>
              </a:solidFill>
              <a:ln>
                <a:noFill/>
              </a:ln>
            </p:spPr>
          </p:sp>
          <p:sp>
            <p:nvSpPr>
              <p:cNvPr id="256" name="Прямоугольник 255"/>
              <p:cNvSpPr/>
              <p:nvPr userDrawn="1"/>
            </p:nvSpPr>
            <p:spPr bwMode="auto">
              <a:xfrm>
                <a:off x="1522127" y="756792"/>
                <a:ext cx="381526" cy="383999"/>
              </a:xfrm>
              <a:prstGeom prst="rect">
                <a:avLst/>
              </a:prstGeom>
              <a:solidFill>
                <a:schemeClr val="accent6">
                  <a:lumMod val="75000"/>
                  <a:alpha val="57000"/>
                </a:schemeClr>
              </a:solidFill>
              <a:ln>
                <a:noFill/>
              </a:ln>
            </p:spPr>
          </p:sp>
        </p:grpSp>
        <p:grpSp>
          <p:nvGrpSpPr>
            <p:cNvPr id="352" name="Группа 351"/>
            <p:cNvGrpSpPr/>
            <p:nvPr userDrawn="1"/>
          </p:nvGrpSpPr>
          <p:grpSpPr bwMode="auto">
            <a:xfrm>
              <a:off x="1" y="-7479"/>
              <a:ext cx="766505" cy="1148271"/>
              <a:chOff x="9367467" y="2208431"/>
              <a:chExt cx="771474" cy="1152000"/>
            </a:xfrm>
          </p:grpSpPr>
          <p:sp>
            <p:nvSpPr>
              <p:cNvPr id="354" name="Прямоугольник 353"/>
              <p:cNvSpPr/>
              <p:nvPr userDrawn="1"/>
            </p:nvSpPr>
            <p:spPr bwMode="auto">
              <a:xfrm>
                <a:off x="9367467" y="2592432"/>
                <a:ext cx="383999" cy="383999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  <a:alpha val="60000"/>
                </a:schemeClr>
              </a:solidFill>
              <a:ln>
                <a:noFill/>
              </a:ln>
            </p:spPr>
          </p:sp>
          <p:sp>
            <p:nvSpPr>
              <p:cNvPr id="355" name="Прямоугольник 354"/>
              <p:cNvSpPr/>
              <p:nvPr userDrawn="1"/>
            </p:nvSpPr>
            <p:spPr bwMode="auto">
              <a:xfrm>
                <a:off x="9750410" y="2592432"/>
                <a:ext cx="383999" cy="383999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45000"/>
                </a:schemeClr>
              </a:solidFill>
              <a:ln>
                <a:noFill/>
              </a:ln>
            </p:spPr>
          </p:sp>
          <p:sp>
            <p:nvSpPr>
              <p:cNvPr id="357" name="Прямоугольник 356"/>
              <p:cNvSpPr/>
              <p:nvPr userDrawn="1"/>
            </p:nvSpPr>
            <p:spPr bwMode="auto">
              <a:xfrm>
                <a:off x="9371999" y="2208431"/>
                <a:ext cx="383999" cy="38399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  <a:alpha val="0"/>
                </a:schemeClr>
              </a:solidFill>
              <a:ln>
                <a:noFill/>
              </a:ln>
            </p:spPr>
          </p:sp>
          <p:sp>
            <p:nvSpPr>
              <p:cNvPr id="358" name="Прямоугольник 357"/>
              <p:cNvSpPr/>
              <p:nvPr userDrawn="1"/>
            </p:nvSpPr>
            <p:spPr bwMode="auto">
              <a:xfrm>
                <a:off x="9754942" y="2208431"/>
                <a:ext cx="383999" cy="38399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  <a:alpha val="50000"/>
                </a:schemeClr>
              </a:solidFill>
              <a:ln>
                <a:noFill/>
              </a:ln>
            </p:spPr>
          </p:sp>
          <p:sp>
            <p:nvSpPr>
              <p:cNvPr id="360" name="Прямоугольник 359"/>
              <p:cNvSpPr/>
              <p:nvPr userDrawn="1"/>
            </p:nvSpPr>
            <p:spPr bwMode="auto">
              <a:xfrm>
                <a:off x="9370942" y="2976431"/>
                <a:ext cx="383999" cy="383999"/>
              </a:xfrm>
              <a:prstGeom prst="rect">
                <a:avLst/>
              </a:prstGeom>
              <a:solidFill>
                <a:schemeClr val="tx2">
                  <a:lumMod val="75000"/>
                  <a:alpha val="0"/>
                </a:schemeClr>
              </a:solidFill>
              <a:ln>
                <a:noFill/>
              </a:ln>
            </p:spPr>
          </p:sp>
          <p:sp>
            <p:nvSpPr>
              <p:cNvPr id="361" name="Прямоугольник 360"/>
              <p:cNvSpPr/>
              <p:nvPr userDrawn="1"/>
            </p:nvSpPr>
            <p:spPr bwMode="auto">
              <a:xfrm>
                <a:off x="9753885" y="2976431"/>
                <a:ext cx="383999" cy="383999"/>
              </a:xfrm>
              <a:prstGeom prst="rect">
                <a:avLst/>
              </a:prstGeom>
              <a:solidFill>
                <a:schemeClr val="tx2">
                  <a:lumMod val="75000"/>
                  <a:alpha val="20000"/>
                </a:schemeClr>
              </a:solidFill>
              <a:ln>
                <a:noFill/>
              </a:ln>
            </p:spPr>
          </p:sp>
        </p:grpSp>
      </p:grpSp>
      <p:sp>
        <p:nvSpPr>
          <p:cNvPr id="483" name="Прямоугольник 482"/>
          <p:cNvSpPr/>
          <p:nvPr userDrawn="1"/>
        </p:nvSpPr>
        <p:spPr bwMode="auto">
          <a:xfrm>
            <a:off x="11049447" y="6600570"/>
            <a:ext cx="1144157" cy="2550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488" name="Прямоугольник 487"/>
          <p:cNvSpPr/>
          <p:nvPr userDrawn="1"/>
        </p:nvSpPr>
        <p:spPr bwMode="auto">
          <a:xfrm>
            <a:off x="11053358" y="6594997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22000"/>
            </a:schemeClr>
          </a:solidFill>
          <a:ln>
            <a:noFill/>
          </a:ln>
        </p:spPr>
      </p:sp>
      <p:sp>
        <p:nvSpPr>
          <p:cNvPr id="489" name="Прямоугольник 488"/>
          <p:cNvSpPr/>
          <p:nvPr userDrawn="1"/>
        </p:nvSpPr>
        <p:spPr bwMode="auto">
          <a:xfrm>
            <a:off x="11432934" y="6600570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490" name="Прямоугольник 489"/>
          <p:cNvSpPr/>
          <p:nvPr userDrawn="1"/>
        </p:nvSpPr>
        <p:spPr bwMode="auto">
          <a:xfrm>
            <a:off x="11813271" y="6600570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472" name="Прямоугольник 471"/>
          <p:cNvSpPr/>
          <p:nvPr userDrawn="1"/>
        </p:nvSpPr>
        <p:spPr bwMode="auto">
          <a:xfrm>
            <a:off x="9905290" y="6598214"/>
            <a:ext cx="1144157" cy="2550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77" name="Прямоугольник 476"/>
          <p:cNvSpPr/>
          <p:nvPr userDrawn="1"/>
        </p:nvSpPr>
        <p:spPr bwMode="auto">
          <a:xfrm>
            <a:off x="9909199" y="6598214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22000"/>
            </a:schemeClr>
          </a:solidFill>
          <a:ln>
            <a:noFill/>
          </a:ln>
        </p:spPr>
      </p:sp>
      <p:sp>
        <p:nvSpPr>
          <p:cNvPr id="478" name="Прямоугольник 477"/>
          <p:cNvSpPr/>
          <p:nvPr userDrawn="1"/>
        </p:nvSpPr>
        <p:spPr bwMode="auto">
          <a:xfrm>
            <a:off x="10289537" y="6681515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0"/>
            </a:schemeClr>
          </a:solidFill>
          <a:ln>
            <a:noFill/>
          </a:ln>
        </p:spPr>
      </p:sp>
      <p:sp>
        <p:nvSpPr>
          <p:cNvPr id="479" name="Прямоугольник 478"/>
          <p:cNvSpPr/>
          <p:nvPr userDrawn="1"/>
        </p:nvSpPr>
        <p:spPr bwMode="auto">
          <a:xfrm>
            <a:off x="10669114" y="6598214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>
            <a:noFill/>
          </a:ln>
        </p:spPr>
      </p:sp>
      <p:sp>
        <p:nvSpPr>
          <p:cNvPr id="461" name="Прямоугольник 460"/>
          <p:cNvSpPr/>
          <p:nvPr userDrawn="1"/>
        </p:nvSpPr>
        <p:spPr bwMode="auto">
          <a:xfrm>
            <a:off x="8760083" y="6600570"/>
            <a:ext cx="1144157" cy="2550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66" name="Прямоугольник 465"/>
          <p:cNvSpPr/>
          <p:nvPr userDrawn="1"/>
        </p:nvSpPr>
        <p:spPr bwMode="auto">
          <a:xfrm>
            <a:off x="8763994" y="6594997"/>
            <a:ext cx="381384" cy="257430"/>
          </a:xfrm>
          <a:prstGeom prst="rect">
            <a:avLst/>
          </a:prstGeom>
          <a:solidFill>
            <a:schemeClr val="accent2">
              <a:lumMod val="75000"/>
              <a:alpha val="46000"/>
            </a:schemeClr>
          </a:solidFill>
          <a:ln>
            <a:noFill/>
          </a:ln>
        </p:spPr>
      </p:sp>
      <p:sp>
        <p:nvSpPr>
          <p:cNvPr id="467" name="Прямоугольник 466"/>
          <p:cNvSpPr/>
          <p:nvPr userDrawn="1"/>
        </p:nvSpPr>
        <p:spPr bwMode="auto">
          <a:xfrm>
            <a:off x="9150709" y="6594997"/>
            <a:ext cx="381384" cy="257430"/>
          </a:xfrm>
          <a:prstGeom prst="rect">
            <a:avLst/>
          </a:prstGeom>
          <a:solidFill>
            <a:schemeClr val="accent2">
              <a:lumMod val="60000"/>
              <a:lumOff val="40000"/>
              <a:alpha val="30000"/>
            </a:schemeClr>
          </a:solidFill>
          <a:ln>
            <a:noFill/>
          </a:ln>
        </p:spPr>
      </p:sp>
      <p:sp>
        <p:nvSpPr>
          <p:cNvPr id="468" name="Прямоугольник 467"/>
          <p:cNvSpPr/>
          <p:nvPr userDrawn="1"/>
        </p:nvSpPr>
        <p:spPr bwMode="auto">
          <a:xfrm>
            <a:off x="9521437" y="6597036"/>
            <a:ext cx="381384" cy="257430"/>
          </a:xfrm>
          <a:prstGeom prst="rect">
            <a:avLst/>
          </a:prstGeom>
          <a:solidFill>
            <a:schemeClr val="accent2">
              <a:lumMod val="40000"/>
              <a:lumOff val="60000"/>
              <a:alpha val="76000"/>
            </a:schemeClr>
          </a:solidFill>
          <a:ln>
            <a:noFill/>
          </a:ln>
        </p:spPr>
      </p:sp>
      <p:sp>
        <p:nvSpPr>
          <p:cNvPr id="450" name="Прямоугольник 449"/>
          <p:cNvSpPr/>
          <p:nvPr userDrawn="1"/>
        </p:nvSpPr>
        <p:spPr bwMode="auto">
          <a:xfrm>
            <a:off x="7618378" y="6598214"/>
            <a:ext cx="1144157" cy="2550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455" name="Прямоугольник 454"/>
          <p:cNvSpPr/>
          <p:nvPr userDrawn="1"/>
        </p:nvSpPr>
        <p:spPr bwMode="auto">
          <a:xfrm>
            <a:off x="7622289" y="6598214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35000"/>
            </a:schemeClr>
          </a:solidFill>
          <a:ln>
            <a:noFill/>
          </a:ln>
        </p:spPr>
      </p:sp>
      <p:sp>
        <p:nvSpPr>
          <p:cNvPr id="456" name="Прямоугольник 455"/>
          <p:cNvSpPr/>
          <p:nvPr userDrawn="1"/>
        </p:nvSpPr>
        <p:spPr bwMode="auto">
          <a:xfrm>
            <a:off x="8001866" y="6598214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457" name="Прямоугольник 456"/>
          <p:cNvSpPr/>
          <p:nvPr userDrawn="1"/>
        </p:nvSpPr>
        <p:spPr bwMode="auto">
          <a:xfrm>
            <a:off x="8382201" y="6598214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439" name="Прямоугольник 438"/>
          <p:cNvSpPr/>
          <p:nvPr userDrawn="1"/>
        </p:nvSpPr>
        <p:spPr bwMode="auto">
          <a:xfrm>
            <a:off x="6477385" y="6598214"/>
            <a:ext cx="1144157" cy="2550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44" name="Прямоугольник 443"/>
          <p:cNvSpPr/>
          <p:nvPr userDrawn="1"/>
        </p:nvSpPr>
        <p:spPr bwMode="auto">
          <a:xfrm>
            <a:off x="6481296" y="6598214"/>
            <a:ext cx="381384" cy="257430"/>
          </a:xfrm>
          <a:prstGeom prst="rect">
            <a:avLst/>
          </a:prstGeom>
          <a:solidFill>
            <a:schemeClr val="accent4">
              <a:lumMod val="40000"/>
              <a:lumOff val="60000"/>
              <a:alpha val="3999"/>
            </a:schemeClr>
          </a:solidFill>
          <a:ln>
            <a:noFill/>
          </a:ln>
        </p:spPr>
      </p:sp>
      <p:sp>
        <p:nvSpPr>
          <p:cNvPr id="445" name="Прямоугольник 444"/>
          <p:cNvSpPr/>
          <p:nvPr userDrawn="1"/>
        </p:nvSpPr>
        <p:spPr bwMode="auto">
          <a:xfrm>
            <a:off x="6860871" y="6598214"/>
            <a:ext cx="381384" cy="257430"/>
          </a:xfrm>
          <a:prstGeom prst="rect">
            <a:avLst/>
          </a:prstGeom>
          <a:solidFill>
            <a:schemeClr val="accent4">
              <a:lumMod val="40000"/>
              <a:lumOff val="60000"/>
              <a:alpha val="23000"/>
            </a:schemeClr>
          </a:solidFill>
          <a:ln>
            <a:noFill/>
          </a:ln>
        </p:spPr>
      </p:sp>
      <p:sp>
        <p:nvSpPr>
          <p:cNvPr id="446" name="Прямоугольник 445"/>
          <p:cNvSpPr/>
          <p:nvPr userDrawn="1"/>
        </p:nvSpPr>
        <p:spPr bwMode="auto">
          <a:xfrm>
            <a:off x="7241207" y="6598214"/>
            <a:ext cx="381384" cy="257430"/>
          </a:xfrm>
          <a:prstGeom prst="rect">
            <a:avLst/>
          </a:prstGeom>
          <a:solidFill>
            <a:schemeClr val="accent4">
              <a:lumMod val="20000"/>
              <a:lumOff val="80000"/>
              <a:alpha val="26998"/>
            </a:schemeClr>
          </a:solidFill>
          <a:ln>
            <a:noFill/>
          </a:ln>
        </p:spPr>
      </p:sp>
      <p:sp>
        <p:nvSpPr>
          <p:cNvPr id="423" name="Прямоугольник 422"/>
          <p:cNvSpPr/>
          <p:nvPr userDrawn="1"/>
        </p:nvSpPr>
        <p:spPr bwMode="auto">
          <a:xfrm>
            <a:off x="5330856" y="6599709"/>
            <a:ext cx="1144157" cy="2550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428" name="Прямоугольник 427"/>
          <p:cNvSpPr/>
          <p:nvPr userDrawn="1"/>
        </p:nvSpPr>
        <p:spPr bwMode="auto">
          <a:xfrm>
            <a:off x="5334768" y="6599709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22000"/>
            </a:schemeClr>
          </a:solidFill>
          <a:ln>
            <a:noFill/>
          </a:ln>
        </p:spPr>
      </p:sp>
      <p:sp>
        <p:nvSpPr>
          <p:cNvPr id="429" name="Прямоугольник 428"/>
          <p:cNvSpPr/>
          <p:nvPr userDrawn="1"/>
        </p:nvSpPr>
        <p:spPr bwMode="auto">
          <a:xfrm>
            <a:off x="5714343" y="6599709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430" name="Прямоугольник 429"/>
          <p:cNvSpPr/>
          <p:nvPr userDrawn="1"/>
        </p:nvSpPr>
        <p:spPr bwMode="auto">
          <a:xfrm>
            <a:off x="6094679" y="6599709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412" name="Прямоугольник 411"/>
          <p:cNvSpPr/>
          <p:nvPr userDrawn="1"/>
        </p:nvSpPr>
        <p:spPr bwMode="auto">
          <a:xfrm>
            <a:off x="4186699" y="6597353"/>
            <a:ext cx="1144157" cy="2550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417" name="Прямоугольник 416"/>
          <p:cNvSpPr/>
          <p:nvPr userDrawn="1"/>
        </p:nvSpPr>
        <p:spPr bwMode="auto">
          <a:xfrm>
            <a:off x="4190610" y="6597353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22000"/>
            </a:schemeClr>
          </a:solidFill>
          <a:ln>
            <a:noFill/>
          </a:ln>
        </p:spPr>
      </p:sp>
      <p:sp>
        <p:nvSpPr>
          <p:cNvPr id="418" name="Прямоугольник 417"/>
          <p:cNvSpPr/>
          <p:nvPr userDrawn="1"/>
        </p:nvSpPr>
        <p:spPr bwMode="auto">
          <a:xfrm>
            <a:off x="4570186" y="6597353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0"/>
            </a:schemeClr>
          </a:solidFill>
          <a:ln>
            <a:noFill/>
          </a:ln>
        </p:spPr>
      </p:sp>
      <p:sp>
        <p:nvSpPr>
          <p:cNvPr id="419" name="Прямоугольник 418"/>
          <p:cNvSpPr/>
          <p:nvPr userDrawn="1"/>
        </p:nvSpPr>
        <p:spPr bwMode="auto">
          <a:xfrm>
            <a:off x="4950522" y="6597353"/>
            <a:ext cx="381384" cy="257430"/>
          </a:xfrm>
          <a:prstGeom prst="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>
            <a:noFill/>
          </a:ln>
        </p:spPr>
      </p:sp>
      <p:sp>
        <p:nvSpPr>
          <p:cNvPr id="401" name="Прямоугольник 400"/>
          <p:cNvSpPr/>
          <p:nvPr userDrawn="1"/>
        </p:nvSpPr>
        <p:spPr bwMode="auto">
          <a:xfrm>
            <a:off x="3041491" y="6599709"/>
            <a:ext cx="1144157" cy="2550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406" name="Прямоугольник 405"/>
          <p:cNvSpPr/>
          <p:nvPr userDrawn="1"/>
        </p:nvSpPr>
        <p:spPr bwMode="auto">
          <a:xfrm>
            <a:off x="3045402" y="6599709"/>
            <a:ext cx="381384" cy="257430"/>
          </a:xfrm>
          <a:prstGeom prst="rect">
            <a:avLst/>
          </a:prstGeom>
          <a:solidFill>
            <a:schemeClr val="accent2">
              <a:lumMod val="75000"/>
              <a:alpha val="46000"/>
            </a:schemeClr>
          </a:solidFill>
          <a:ln>
            <a:noFill/>
          </a:ln>
        </p:spPr>
      </p:sp>
      <p:sp>
        <p:nvSpPr>
          <p:cNvPr id="407" name="Прямоугольник 406"/>
          <p:cNvSpPr/>
          <p:nvPr userDrawn="1"/>
        </p:nvSpPr>
        <p:spPr bwMode="auto">
          <a:xfrm>
            <a:off x="3424979" y="6599709"/>
            <a:ext cx="381384" cy="257430"/>
          </a:xfrm>
          <a:prstGeom prst="rect">
            <a:avLst/>
          </a:prstGeom>
          <a:solidFill>
            <a:schemeClr val="accent2">
              <a:lumMod val="60000"/>
              <a:lumOff val="40000"/>
              <a:alpha val="30000"/>
            </a:schemeClr>
          </a:solidFill>
          <a:ln>
            <a:noFill/>
          </a:ln>
        </p:spPr>
      </p:sp>
      <p:sp>
        <p:nvSpPr>
          <p:cNvPr id="408" name="Прямоугольник 407"/>
          <p:cNvSpPr/>
          <p:nvPr userDrawn="1"/>
        </p:nvSpPr>
        <p:spPr bwMode="auto">
          <a:xfrm>
            <a:off x="3805314" y="6599709"/>
            <a:ext cx="381384" cy="257430"/>
          </a:xfrm>
          <a:prstGeom prst="rect">
            <a:avLst/>
          </a:prstGeom>
          <a:solidFill>
            <a:schemeClr val="accent2">
              <a:lumMod val="40000"/>
              <a:lumOff val="60000"/>
              <a:alpha val="76000"/>
            </a:schemeClr>
          </a:solidFill>
          <a:ln>
            <a:noFill/>
          </a:ln>
        </p:spPr>
      </p:sp>
      <p:sp>
        <p:nvSpPr>
          <p:cNvPr id="390" name="Прямоугольник 389"/>
          <p:cNvSpPr/>
          <p:nvPr userDrawn="1"/>
        </p:nvSpPr>
        <p:spPr bwMode="auto">
          <a:xfrm>
            <a:off x="1899786" y="6597353"/>
            <a:ext cx="1144157" cy="2550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sp>
        <p:nvSpPr>
          <p:cNvPr id="395" name="Прямоугольник 394"/>
          <p:cNvSpPr/>
          <p:nvPr userDrawn="1"/>
        </p:nvSpPr>
        <p:spPr bwMode="auto">
          <a:xfrm>
            <a:off x="1903697" y="65973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35000"/>
            </a:schemeClr>
          </a:solidFill>
          <a:ln>
            <a:noFill/>
          </a:ln>
        </p:spPr>
      </p:sp>
      <p:sp>
        <p:nvSpPr>
          <p:cNvPr id="396" name="Прямоугольник 395"/>
          <p:cNvSpPr/>
          <p:nvPr userDrawn="1"/>
        </p:nvSpPr>
        <p:spPr bwMode="auto">
          <a:xfrm>
            <a:off x="2283274" y="65973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397" name="Прямоугольник 396"/>
          <p:cNvSpPr/>
          <p:nvPr userDrawn="1"/>
        </p:nvSpPr>
        <p:spPr bwMode="auto">
          <a:xfrm>
            <a:off x="2663610" y="65973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379" name="Прямоугольник 378"/>
          <p:cNvSpPr/>
          <p:nvPr userDrawn="1"/>
        </p:nvSpPr>
        <p:spPr bwMode="auto">
          <a:xfrm>
            <a:off x="758793" y="6597353"/>
            <a:ext cx="1144157" cy="25743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</p:sp>
      <p:sp>
        <p:nvSpPr>
          <p:cNvPr id="384" name="Прямоугольник 383"/>
          <p:cNvSpPr/>
          <p:nvPr userDrawn="1"/>
        </p:nvSpPr>
        <p:spPr bwMode="auto">
          <a:xfrm>
            <a:off x="762703" y="6597353"/>
            <a:ext cx="381384" cy="257430"/>
          </a:xfrm>
          <a:prstGeom prst="rect">
            <a:avLst/>
          </a:prstGeom>
          <a:solidFill>
            <a:schemeClr val="accent4">
              <a:lumMod val="40000"/>
              <a:lumOff val="60000"/>
              <a:alpha val="3999"/>
            </a:schemeClr>
          </a:solidFill>
          <a:ln>
            <a:noFill/>
          </a:ln>
        </p:spPr>
      </p:sp>
      <p:sp>
        <p:nvSpPr>
          <p:cNvPr id="385" name="Прямоугольник 384"/>
          <p:cNvSpPr/>
          <p:nvPr userDrawn="1"/>
        </p:nvSpPr>
        <p:spPr bwMode="auto">
          <a:xfrm>
            <a:off x="1142281" y="6597353"/>
            <a:ext cx="381384" cy="257430"/>
          </a:xfrm>
          <a:prstGeom prst="rect">
            <a:avLst/>
          </a:prstGeom>
          <a:solidFill>
            <a:schemeClr val="accent4">
              <a:lumMod val="40000"/>
              <a:lumOff val="60000"/>
              <a:alpha val="23000"/>
            </a:schemeClr>
          </a:solidFill>
          <a:ln>
            <a:noFill/>
          </a:ln>
        </p:spPr>
      </p:sp>
      <p:sp>
        <p:nvSpPr>
          <p:cNvPr id="386" name="Прямоугольник 385"/>
          <p:cNvSpPr/>
          <p:nvPr userDrawn="1"/>
        </p:nvSpPr>
        <p:spPr bwMode="auto">
          <a:xfrm>
            <a:off x="1522615" y="6597353"/>
            <a:ext cx="381384" cy="257430"/>
          </a:xfrm>
          <a:prstGeom prst="rect">
            <a:avLst/>
          </a:prstGeom>
          <a:solidFill>
            <a:schemeClr val="accent4">
              <a:lumMod val="20000"/>
              <a:lumOff val="80000"/>
              <a:alpha val="26998"/>
            </a:schemeClr>
          </a:solidFill>
          <a:ln>
            <a:noFill/>
          </a:ln>
        </p:spPr>
      </p:sp>
      <p:sp>
        <p:nvSpPr>
          <p:cNvPr id="366" name="Прямоугольник 365"/>
          <p:cNvSpPr/>
          <p:nvPr userDrawn="1"/>
        </p:nvSpPr>
        <p:spPr bwMode="auto">
          <a:xfrm>
            <a:off x="-1" y="6599851"/>
            <a:ext cx="765171" cy="254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370" name="Прямоугольник 369"/>
          <p:cNvSpPr/>
          <p:nvPr userDrawn="1"/>
        </p:nvSpPr>
        <p:spPr bwMode="auto">
          <a:xfrm>
            <a:off x="4502" y="65998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0"/>
            </a:schemeClr>
          </a:solidFill>
          <a:ln>
            <a:noFill/>
          </a:ln>
        </p:spPr>
      </p:sp>
      <p:sp>
        <p:nvSpPr>
          <p:cNvPr id="371" name="Прямоугольник 370"/>
          <p:cNvSpPr/>
          <p:nvPr userDrawn="1"/>
        </p:nvSpPr>
        <p:spPr bwMode="auto">
          <a:xfrm>
            <a:off x="384838" y="6599853"/>
            <a:ext cx="381384" cy="25743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3" name="Текст 2"/>
          <p:cNvSpPr>
            <a:spLocks noGrp="1"/>
          </p:cNvSpPr>
          <p:nvPr userDrawn="1">
            <p:ph type="body" idx="1"/>
          </p:nvPr>
        </p:nvSpPr>
        <p:spPr bwMode="auto">
          <a:xfrm>
            <a:off x="609599" y="1340767"/>
            <a:ext cx="10972800" cy="4608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2" name="Заголовок 1"/>
          <p:cNvSpPr>
            <a:spLocks noGrp="1"/>
          </p:cNvSpPr>
          <p:nvPr userDrawn="1">
            <p:ph type="title"/>
          </p:nvPr>
        </p:nvSpPr>
        <p:spPr bwMode="auto">
          <a:xfrm>
            <a:off x="2676487" y="220639"/>
            <a:ext cx="6750077" cy="856127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154" name="Номер слайда 5"/>
          <p:cNvSpPr>
            <a:spLocks noGrp="1"/>
          </p:cNvSpPr>
          <p:nvPr userDrawn="1">
            <p:ph type="sldNum" sz="quarter" idx="4"/>
          </p:nvPr>
        </p:nvSpPr>
        <p:spPr bwMode="auto">
          <a:xfrm>
            <a:off x="5190395" y="6132835"/>
            <a:ext cx="952634" cy="36512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91974DF9-AD47-4691-BA21-BBFCE3637A9A}" type="slidenum">
              <a:rPr lang="en-US"/>
              <a:t/>
            </a:fld>
            <a:endParaRPr lang="en-US"/>
          </a:p>
        </p:txBody>
      </p:sp>
      <p:sp>
        <p:nvSpPr>
          <p:cNvPr id="151" name="Дата 3"/>
          <p:cNvSpPr>
            <a:spLocks noGrp="1"/>
          </p:cNvSpPr>
          <p:nvPr userDrawn="1">
            <p:ph type="dt" sz="half" idx="2"/>
          </p:nvPr>
        </p:nvSpPr>
        <p:spPr bwMode="auto">
          <a:xfrm>
            <a:off x="607261" y="6109507"/>
            <a:ext cx="28447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1E84241-D031-42DE-84E4-CC10C30232F4}" type="datetimeFigureOut">
              <a:rPr lang="ru-RU"/>
              <a:t/>
            </a:fld>
            <a:endParaRPr lang="ru-RU"/>
          </a:p>
        </p:txBody>
      </p:sp>
      <p:sp>
        <p:nvSpPr>
          <p:cNvPr id="152" name="Нижний колонтитул 4"/>
          <p:cNvSpPr>
            <a:spLocks noGrp="1"/>
          </p:cNvSpPr>
          <p:nvPr userDrawn="1">
            <p:ph type="ftr" sz="quarter" idx="3"/>
          </p:nvPr>
        </p:nvSpPr>
        <p:spPr bwMode="auto">
          <a:xfrm>
            <a:off x="7758885" y="6132835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>
        <a:spcBef>
          <a:spcPts val="0"/>
        </a:spcBef>
        <a:buNone/>
        <a:defRPr sz="3200" b="1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599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krd.ru/" TargetMode="External"/><Relationship Id="rId3" Type="http://schemas.openxmlformats.org/officeDocument/2006/relationships/hyperlink" Target="https://vk.com/krdru" TargetMode="External"/><Relationship Id="rId4" Type="http://schemas.openxmlformats.org/officeDocument/2006/relationships/hyperlink" Target="https://kuban.29ru.net/krasnodar" TargetMode="External"/><Relationship Id="rId5" Type="http://schemas.openxmlformats.org/officeDocument/2006/relationships/hyperlink" Target="https://93.ru/" TargetMode="Externa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Come to my native town!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2983059" y="4675235"/>
            <a:ext cx="8081653" cy="1008111"/>
          </a:xfrm>
        </p:spPr>
        <p:txBody>
          <a:bodyPr/>
          <a:lstStyle/>
          <a:p>
            <a:pPr algn="r">
              <a:defRPr/>
            </a:pPr>
            <a:r>
              <a:rPr lang="ru-RU" sz="1800"/>
              <a:t>Author: Tikhonov Dmitry</a:t>
            </a:r>
            <a:endParaRPr sz="1800"/>
          </a:p>
        </p:txBody>
      </p:sp>
      <p:sp>
        <p:nvSpPr>
          <p:cNvPr id="1995294588" name="Title 1"/>
          <p:cNvSpPr>
            <a:spLocks noGrp="1"/>
          </p:cNvSpPr>
          <p:nvPr/>
        </p:nvSpPr>
        <p:spPr bwMode="auto">
          <a:xfrm>
            <a:off x="1070366" y="5622029"/>
            <a:ext cx="9994345" cy="1152126"/>
          </a:xfrm>
        </p:spPr>
        <p:txBody>
          <a:bodyPr vert="horz" lIns="91440" tIns="45720" rIns="91440" bIns="45720" rtlCol="0" anchor="ctr">
            <a:normAutofit/>
          </a:bodyPr>
          <a:lstStyle>
            <a:lvl1pPr algn="ctr" defTabSz="914400">
              <a:spcBef>
                <a:spcPts val="0"/>
              </a:spcBef>
              <a:buNone/>
              <a:defRPr sz="4000" b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ru-RU" sz="1800"/>
              <a:t>Dolgoprudny, 2023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742616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Conclusion</a:t>
            </a:r>
            <a:endParaRPr/>
          </a:p>
        </p:txBody>
      </p:sp>
      <p:pic>
        <p:nvPicPr>
          <p:cNvPr id="1835298635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2895952" y="1492249"/>
            <a:ext cx="6311147" cy="4205518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sp>
        <p:nvSpPr>
          <p:cNvPr id="1541189155" name=""/>
          <p:cNvSpPr txBox="1"/>
          <p:nvPr/>
        </p:nvSpPr>
        <p:spPr bwMode="auto">
          <a:xfrm flipH="0" flipV="0">
            <a:off x="3324860" y="5794374"/>
            <a:ext cx="5453330" cy="64011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</a:rPr>
              <a:t>https://krr.ru/pics/uploads/posts/2022-08/1660496300.jpg</a:t>
            </a:r>
            <a:endParaRPr sz="1800"/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1123195" name="Заголовок 1"/>
          <p:cNvSpPr>
            <a:spLocks noGrp="1"/>
          </p:cNvSpPr>
          <p:nvPr userDrawn="1">
            <p:ph type="ctrTitle"/>
          </p:nvPr>
        </p:nvSpPr>
        <p:spPr bwMode="auto">
          <a:xfrm>
            <a:off x="1070367" y="3140967"/>
            <a:ext cx="9994346" cy="115212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pPr>
              <a:defRPr/>
            </a:pPr>
            <a:r>
              <a:rPr/>
              <a:t>Thank you for your attention!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8754774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Links</a:t>
            </a:r>
            <a:endParaRPr/>
          </a:p>
        </p:txBody>
      </p:sp>
      <p:sp>
        <p:nvSpPr>
          <p:cNvPr id="199783438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ru-RU" sz="3200" b="0" i="0" u="sng" strike="noStrike" cap="none" spc="0">
                <a:solidFill>
                  <a:schemeClr val="tx2">
                    <a:lumMod val="50000"/>
                  </a:schemeClr>
                </a:solidFill>
                <a:latin typeface="Times New Roman"/>
                <a:cs typeface="Times New Roman"/>
                <a:hlinkClick r:id="rId2" tooltip="https://krd.ru/"/>
              </a:rPr>
              <a:t>https://krd.ru/</a:t>
            </a:r>
            <a:endParaRPr>
              <a:solidFill>
                <a:schemeClr val="tx2">
                  <a:lumMod val="50000"/>
                </a:schemeClr>
              </a:solidFill>
            </a:endParaRPr>
          </a:p>
          <a:p>
            <a:pPr>
              <a:defRPr/>
            </a:pPr>
            <a:r>
              <a:rPr lang="ru-RU" sz="3200" b="0" i="0" u="sng" strike="noStrike" cap="none" spc="0">
                <a:solidFill>
                  <a:schemeClr val="tx2">
                    <a:lumMod val="50000"/>
                  </a:schemeClr>
                </a:solidFill>
                <a:latin typeface="Times New Roman"/>
                <a:cs typeface="Times New Roman"/>
                <a:hlinkClick r:id="rId3" tooltip="https://vk.com/krdru"/>
              </a:rPr>
              <a:t>https://vk.com/krdru</a:t>
            </a:r>
            <a:endParaRPr>
              <a:solidFill>
                <a:schemeClr val="tx2">
                  <a:lumMod val="50000"/>
                </a:schemeClr>
              </a:solidFill>
            </a:endParaRPr>
          </a:p>
          <a:p>
            <a:pPr>
              <a:defRPr/>
            </a:pPr>
            <a:r>
              <a:rPr lang="ru-RU" sz="3200" b="0" i="0" u="sng" strike="noStrike" cap="none" spc="0">
                <a:solidFill>
                  <a:schemeClr val="tx2">
                    <a:lumMod val="50000"/>
                  </a:schemeClr>
                </a:solidFill>
                <a:latin typeface="Times New Roman"/>
                <a:cs typeface="Times New Roman"/>
                <a:hlinkClick r:id="rId4" tooltip="https://kuban.29ru.net/krasnodar"/>
              </a:rPr>
              <a:t>https://kuban.29ru.net/krasnodar</a:t>
            </a:r>
            <a:endParaRPr>
              <a:solidFill>
                <a:schemeClr val="tx2">
                  <a:lumMod val="50000"/>
                </a:schemeClr>
              </a:solidFill>
            </a:endParaRPr>
          </a:p>
          <a:p>
            <a:pPr>
              <a:defRPr/>
            </a:pPr>
            <a:r>
              <a:rPr lang="ru-RU" sz="3200" b="0" i="0" u="sng" strike="noStrike" cap="none" spc="0">
                <a:solidFill>
                  <a:schemeClr val="tx2">
                    <a:lumMod val="50000"/>
                  </a:schemeClr>
                </a:solidFill>
                <a:latin typeface="Times New Roman"/>
                <a:cs typeface="Times New Roman"/>
                <a:hlinkClick r:id="rId5" tooltip="https://93.ru/"/>
              </a:rPr>
              <a:t>https://93.ru/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454345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History of Krasnodar</a:t>
            </a:r>
            <a:endParaRPr/>
          </a:p>
        </p:txBody>
      </p:sp>
      <p:pic>
        <p:nvPicPr>
          <p:cNvPr id="1789638147" name=""/>
          <p:cNvPicPr>
            <a:picLocks noChangeAspect="1"/>
          </p:cNvPicPr>
          <p:nvPr/>
        </p:nvPicPr>
        <p:blipFill>
          <a:blip r:embed="rId2"/>
          <a:srcRect l="28922" t="0" r="0" b="-9411"/>
          <a:stretch/>
        </p:blipFill>
        <p:spPr bwMode="auto">
          <a:xfrm flipH="0" flipV="0">
            <a:off x="7271274" y="2611437"/>
            <a:ext cx="4310583" cy="3690937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pic>
        <p:nvPicPr>
          <p:cNvPr id="95104811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94399" y="1341437"/>
            <a:ext cx="4310583" cy="3690937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sp>
        <p:nvSpPr>
          <p:cNvPr id="2132512379" name=""/>
          <p:cNvSpPr txBox="1"/>
          <p:nvPr/>
        </p:nvSpPr>
        <p:spPr bwMode="auto">
          <a:xfrm flipH="0" flipV="0">
            <a:off x="2859123" y="5270499"/>
            <a:ext cx="2576312" cy="36579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Map of Krasnodar Region</a:t>
            </a:r>
            <a:endParaRPr/>
          </a:p>
        </p:txBody>
      </p:sp>
      <p:sp>
        <p:nvSpPr>
          <p:cNvPr id="7641175" name=""/>
          <p:cNvSpPr txBox="1"/>
          <p:nvPr/>
        </p:nvSpPr>
        <p:spPr bwMode="auto">
          <a:xfrm flipH="0" flipV="0">
            <a:off x="8785917" y="2150725"/>
            <a:ext cx="1255848" cy="36579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Global map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776908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History of Krasnodar</a:t>
            </a:r>
            <a:endParaRPr/>
          </a:p>
        </p:txBody>
      </p:sp>
      <p:pic>
        <p:nvPicPr>
          <p:cNvPr id="2010851553" name=""/>
          <p:cNvPicPr>
            <a:picLocks noChangeAspect="1"/>
          </p:cNvPicPr>
          <p:nvPr>
            <p:ph idx="1"/>
          </p:nvPr>
        </p:nvPicPr>
        <p:blipFill>
          <a:blip r:embed="rId2"/>
          <a:srcRect l="0" t="0" r="21289" b="0"/>
          <a:stretch/>
        </p:blipFill>
        <p:spPr bwMode="auto">
          <a:xfrm rot="0" flipH="0" flipV="0">
            <a:off x="519051" y="1794245"/>
            <a:ext cx="5207317" cy="3473280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pic>
        <p:nvPicPr>
          <p:cNvPr id="43461599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527777" y="1794245"/>
            <a:ext cx="5207317" cy="3473280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sp>
        <p:nvSpPr>
          <p:cNvPr id="1685004471" name=""/>
          <p:cNvSpPr txBox="1"/>
          <p:nvPr/>
        </p:nvSpPr>
        <p:spPr bwMode="auto">
          <a:xfrm flipH="0" flipV="0">
            <a:off x="2097124" y="5635624"/>
            <a:ext cx="1090648" cy="36579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1888 year</a:t>
            </a:r>
            <a:endParaRPr/>
          </a:p>
        </p:txBody>
      </p:sp>
      <p:sp>
        <p:nvSpPr>
          <p:cNvPr id="1408478027" name=""/>
          <p:cNvSpPr txBox="1"/>
          <p:nvPr/>
        </p:nvSpPr>
        <p:spPr bwMode="auto">
          <a:xfrm flipH="0" flipV="0">
            <a:off x="8859874" y="5635624"/>
            <a:ext cx="1090648" cy="36579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2023 year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59378663" name="Заголовок 1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/>
              <a:t>History of Krasnodar</a:t>
            </a:r>
            <a:endParaRPr/>
          </a:p>
        </p:txBody>
      </p:sp>
      <p:pic>
        <p:nvPicPr>
          <p:cNvPr id="306785217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2906962" y="1179512"/>
            <a:ext cx="6397412" cy="4710112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sp>
        <p:nvSpPr>
          <p:cNvPr id="891331304" name=""/>
          <p:cNvSpPr txBox="1"/>
          <p:nvPr/>
        </p:nvSpPr>
        <p:spPr bwMode="auto">
          <a:xfrm flipH="0" flipV="0">
            <a:off x="3877272" y="5934691"/>
            <a:ext cx="4348510" cy="64011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</a:rPr>
              <a:t>https://krr.ru/pics/uploads/sights/3457300.jpg</a:t>
            </a:r>
            <a:endParaRPr sz="1800"/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618692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Krasnodar Park</a:t>
            </a:r>
            <a:endParaRPr/>
          </a:p>
        </p:txBody>
      </p:sp>
      <p:pic>
        <p:nvPicPr>
          <p:cNvPr id="1035667428" name=""/>
          <p:cNvPicPr>
            <a:picLocks noChangeAspect="1"/>
          </p:cNvPicPr>
          <p:nvPr/>
        </p:nvPicPr>
        <p:blipFill>
          <a:blip r:embed="rId2"/>
          <a:srcRect l="0" t="0" r="10619" b="0"/>
          <a:stretch/>
        </p:blipFill>
        <p:spPr bwMode="auto">
          <a:xfrm flipH="0" flipV="0">
            <a:off x="6464277" y="1396999"/>
            <a:ext cx="5210964" cy="3884959"/>
          </a:xfrm>
          <a:prstGeom prst="rect">
            <a:avLst/>
          </a:prstGeom>
          <a:ln w="38099">
            <a:solidFill>
              <a:schemeClr val="tx1"/>
            </a:solidFill>
            <a:prstDash val="solid"/>
          </a:ln>
        </p:spPr>
      </p:pic>
      <p:pic>
        <p:nvPicPr>
          <p:cNvPr id="200924538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420255" y="2190749"/>
            <a:ext cx="5210964" cy="3908223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sp>
        <p:nvSpPr>
          <p:cNvPr id="124106173" name=""/>
          <p:cNvSpPr txBox="1"/>
          <p:nvPr/>
        </p:nvSpPr>
        <p:spPr bwMode="auto">
          <a:xfrm flipH="0" flipV="0">
            <a:off x="1334130" y="1777999"/>
            <a:ext cx="3383214" cy="64011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</a:rPr>
              <a:t>https://krr.ru/pics/parks/posts/1.jpg</a:t>
            </a:r>
            <a:endParaRPr sz="1800"/>
          </a:p>
          <a:p>
            <a:pPr>
              <a:defRPr/>
            </a:pPr>
            <a:endParaRPr/>
          </a:p>
        </p:txBody>
      </p:sp>
      <p:sp>
        <p:nvSpPr>
          <p:cNvPr id="1146473318" name=""/>
          <p:cNvSpPr txBox="1"/>
          <p:nvPr/>
        </p:nvSpPr>
        <p:spPr bwMode="auto">
          <a:xfrm flipH="0" flipV="0">
            <a:off x="7734959" y="5365749"/>
            <a:ext cx="3383214" cy="91443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</a:rPr>
              <a:t>https://krr.ru/pics/parks/posts/2.jpg</a:t>
            </a:r>
            <a:endParaRPr sz="1800"/>
          </a:p>
          <a:p>
            <a:pPr>
              <a:defRPr/>
            </a:pPr>
            <a:endParaRPr sz="1800"/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416523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Krasnaya Street</a:t>
            </a:r>
            <a:endParaRPr/>
          </a:p>
        </p:txBody>
      </p:sp>
      <p:pic>
        <p:nvPicPr>
          <p:cNvPr id="789929262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6401229" y="2474912"/>
            <a:ext cx="4951020" cy="3302330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pic>
        <p:nvPicPr>
          <p:cNvPr id="34528931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749729" y="1712912"/>
            <a:ext cx="4951020" cy="3302330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sp>
        <p:nvSpPr>
          <p:cNvPr id="162332598" name=""/>
          <p:cNvSpPr txBox="1"/>
          <p:nvPr/>
        </p:nvSpPr>
        <p:spPr bwMode="auto">
          <a:xfrm flipH="0" flipV="0">
            <a:off x="498574" y="5222874"/>
            <a:ext cx="5453330" cy="64011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</a:rPr>
              <a:t>https://krr.ru/pics/uploads/posts/2019-10/1660496300.jpg</a:t>
            </a:r>
            <a:endParaRPr sz="1800"/>
          </a:p>
          <a:p>
            <a:pPr>
              <a:defRPr/>
            </a:pPr>
            <a:endParaRPr/>
          </a:p>
        </p:txBody>
      </p:sp>
      <p:sp>
        <p:nvSpPr>
          <p:cNvPr id="1510601288" name=""/>
          <p:cNvSpPr txBox="1"/>
          <p:nvPr/>
        </p:nvSpPr>
        <p:spPr bwMode="auto">
          <a:xfrm flipH="0" flipV="0">
            <a:off x="6150074" y="1945921"/>
            <a:ext cx="5453330" cy="64011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</a:rPr>
              <a:t>https://krr.ru/pics/uploads/posts/2022-10/1660496300.jpg</a:t>
            </a:r>
            <a:endParaRPr sz="1800"/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996931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The Aurora cinema</a:t>
            </a:r>
            <a:endParaRPr/>
          </a:p>
        </p:txBody>
      </p:sp>
      <p:pic>
        <p:nvPicPr>
          <p:cNvPr id="1644868449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2542339" y="1603374"/>
            <a:ext cx="7018374" cy="3947835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sp>
        <p:nvSpPr>
          <p:cNvPr id="309648904" name=""/>
          <p:cNvSpPr txBox="1"/>
          <p:nvPr/>
        </p:nvSpPr>
        <p:spPr bwMode="auto">
          <a:xfrm flipH="0" flipV="0">
            <a:off x="3324860" y="5810249"/>
            <a:ext cx="5453330" cy="36579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 sz="1800" b="0" i="0" u="none" strike="noStrike" cap="none" spc="0">
                <a:solidFill>
                  <a:schemeClr val="tx1"/>
                </a:solidFill>
                <a:latin typeface="Times New Roman"/>
                <a:cs typeface="Times New Roman"/>
              </a:rPr>
              <a:t>https://krr.ru/pics/uploads/posts/2022-08/1660496300.jpg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3105289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Places to eat</a:t>
            </a:r>
            <a:endParaRPr/>
          </a:p>
        </p:txBody>
      </p:sp>
      <p:pic>
        <p:nvPicPr>
          <p:cNvPr id="451597681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763606" y="1603374"/>
            <a:ext cx="4857497" cy="3239343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pic>
        <p:nvPicPr>
          <p:cNvPr id="182040912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415106" y="2777337"/>
            <a:ext cx="4857768" cy="3240131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sp>
        <p:nvSpPr>
          <p:cNvPr id="1500151646" name=""/>
          <p:cNvSpPr txBox="1"/>
          <p:nvPr/>
        </p:nvSpPr>
        <p:spPr bwMode="auto">
          <a:xfrm flipH="0" flipV="0">
            <a:off x="7852073" y="2261850"/>
            <a:ext cx="2106394" cy="36579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ru-RU" sz="1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Restaurant Yuzhanin</a:t>
            </a:r>
            <a:endParaRPr sz="1800"/>
          </a:p>
        </p:txBody>
      </p:sp>
      <p:sp>
        <p:nvSpPr>
          <p:cNvPr id="1794255806" name=""/>
          <p:cNvSpPr txBox="1"/>
          <p:nvPr/>
        </p:nvSpPr>
        <p:spPr bwMode="auto">
          <a:xfrm flipH="0" flipV="0">
            <a:off x="2166171" y="4937123"/>
            <a:ext cx="1992094" cy="36579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Restaurant </a:t>
            </a:r>
            <a:r>
              <a:rPr lang="ru-RU" sz="1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</a:t>
            </a:r>
            <a:r>
              <a:rPr/>
              <a:t>ikanka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509931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Place to stay</a:t>
            </a:r>
            <a:endParaRPr/>
          </a:p>
        </p:txBody>
      </p:sp>
      <p:pic>
        <p:nvPicPr>
          <p:cNvPr id="1947226209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2801873" y="1506537"/>
            <a:ext cx="6499308" cy="4335038"/>
          </a:xfrm>
          <a:prstGeom prst="rect">
            <a:avLst/>
          </a:prstGeom>
          <a:ln w="38099">
            <a:solidFill>
              <a:schemeClr val="accent1">
                <a:lumMod val="50196"/>
              </a:schemeClr>
            </a:solidFill>
            <a:prstDash val="solid"/>
          </a:ln>
        </p:spPr>
      </p:pic>
      <p:sp>
        <p:nvSpPr>
          <p:cNvPr id="1574058213" name=""/>
          <p:cNvSpPr txBox="1"/>
          <p:nvPr/>
        </p:nvSpPr>
        <p:spPr bwMode="auto">
          <a:xfrm flipH="0" flipV="0">
            <a:off x="4942352" y="5904828"/>
            <a:ext cx="1935165" cy="365795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The Intourist Hotel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Basic">
  <a:themeElements>
    <a:clrScheme name="Color">
      <a:dk1>
        <a:srgbClr val="0F243E"/>
      </a:dk1>
      <a:lt1>
        <a:sysClr val="window" lastClr="FFFFFF"/>
      </a:lt1>
      <a:dk2>
        <a:srgbClr val="1F497D"/>
      </a:dk2>
      <a:lt2>
        <a:srgbClr val="EEECE1"/>
      </a:lt2>
      <a:accent1>
        <a:srgbClr val="0000FF"/>
      </a:accent1>
      <a:accent2>
        <a:srgbClr val="FE19FF"/>
      </a:accent2>
      <a:accent3>
        <a:srgbClr val="00B050"/>
      </a:accent3>
      <a:accent4>
        <a:srgbClr val="FF0000"/>
      </a:accent4>
      <a:accent5>
        <a:srgbClr val="4BACC6"/>
      </a:accent5>
      <a:accent6>
        <a:srgbClr val="FFFF00"/>
      </a:accent6>
      <a:hlink>
        <a:srgbClr val="548DD4"/>
      </a:hlink>
      <a:folHlink>
        <a:srgbClr val="FE19FF"/>
      </a:folHlink>
    </a:clrScheme>
    <a:fontScheme name="Классическая">
      <a:majorFont>
        <a:latin typeface="Arial"/>
        <a:ea typeface="Arial"/>
        <a:cs typeface="Arial"/>
      </a:majorFont>
      <a:minorFont>
        <a:latin typeface="Times New Roman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R7-Office/7.2.0.134</Application>
  <DocSecurity>0</DocSecurity>
  <PresentationFormat>Widescreen</PresentationFormat>
  <Paragraphs>0</Paragraphs>
  <Slides>12</Slides>
  <Notes>12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>Дмитрий Романович Тихонов</cp:lastModifiedBy>
  <cp:revision>8</cp:revision>
  <dcterms:created xsi:type="dcterms:W3CDTF">2012-12-03T06:56:55Z</dcterms:created>
  <dcterms:modified xsi:type="dcterms:W3CDTF">2023-05-10T23:33:14Z</dcterms:modified>
  <cp:category/>
  <cp:contentStatus/>
  <cp:version/>
</cp:coreProperties>
</file>